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53"/>
  </p:notesMasterIdLst>
  <p:handoutMasterIdLst>
    <p:handoutMasterId r:id="rId54"/>
  </p:handoutMasterIdLst>
  <p:sldIdLst>
    <p:sldId id="256" r:id="rId2"/>
    <p:sldId id="320" r:id="rId3"/>
    <p:sldId id="341" r:id="rId4"/>
    <p:sldId id="391" r:id="rId5"/>
    <p:sldId id="384" r:id="rId6"/>
    <p:sldId id="386" r:id="rId7"/>
    <p:sldId id="413" r:id="rId8"/>
    <p:sldId id="395" r:id="rId9"/>
    <p:sldId id="350" r:id="rId10"/>
    <p:sldId id="352" r:id="rId11"/>
    <p:sldId id="370" r:id="rId12"/>
    <p:sldId id="372" r:id="rId13"/>
    <p:sldId id="377" r:id="rId14"/>
    <p:sldId id="414" r:id="rId15"/>
    <p:sldId id="412" r:id="rId16"/>
    <p:sldId id="353" r:id="rId17"/>
    <p:sldId id="359" r:id="rId18"/>
    <p:sldId id="351" r:id="rId19"/>
    <p:sldId id="295" r:id="rId20"/>
    <p:sldId id="360" r:id="rId21"/>
    <p:sldId id="397" r:id="rId22"/>
    <p:sldId id="399" r:id="rId23"/>
    <p:sldId id="379" r:id="rId24"/>
    <p:sldId id="398" r:id="rId25"/>
    <p:sldId id="297" r:id="rId26"/>
    <p:sldId id="302" r:id="rId27"/>
    <p:sldId id="306" r:id="rId28"/>
    <p:sldId id="293" r:id="rId29"/>
    <p:sldId id="308" r:id="rId30"/>
    <p:sldId id="309" r:id="rId31"/>
    <p:sldId id="310" r:id="rId32"/>
    <p:sldId id="319" r:id="rId33"/>
    <p:sldId id="311" r:id="rId34"/>
    <p:sldId id="312" r:id="rId35"/>
    <p:sldId id="313" r:id="rId36"/>
    <p:sldId id="314" r:id="rId37"/>
    <p:sldId id="315" r:id="rId38"/>
    <p:sldId id="318" r:id="rId39"/>
    <p:sldId id="402" r:id="rId40"/>
    <p:sldId id="403" r:id="rId41"/>
    <p:sldId id="404" r:id="rId42"/>
    <p:sldId id="405" r:id="rId43"/>
    <p:sldId id="406" r:id="rId44"/>
    <p:sldId id="415" r:id="rId45"/>
    <p:sldId id="416" r:id="rId46"/>
    <p:sldId id="417" r:id="rId47"/>
    <p:sldId id="418" r:id="rId48"/>
    <p:sldId id="419" r:id="rId49"/>
    <p:sldId id="409" r:id="rId50"/>
    <p:sldId id="411" r:id="rId51"/>
    <p:sldId id="410" r:id="rId52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8" autoAdjust="0"/>
    <p:restoredTop sz="93205" autoAdjust="0"/>
  </p:normalViewPr>
  <p:slideViewPr>
    <p:cSldViewPr>
      <p:cViewPr varScale="1">
        <p:scale>
          <a:sx n="101" d="100"/>
          <a:sy n="101" d="100"/>
        </p:scale>
        <p:origin x="-2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11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11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772525"/>
            <a:ext cx="3011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D8B79D9-5835-4295-9087-5E462C9D4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0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E56AADA-97BE-4BC0-ABC7-40CD8EEB49F8}" type="datetimeFigureOut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7850"/>
            <a:ext cx="5559425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772525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1881D895-BDAB-4C30-B286-1174FF771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40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5 w 717"/>
                <a:gd name="T1" fmla="*/ 845 h 845"/>
                <a:gd name="T2" fmla="*/ 735 w 717"/>
                <a:gd name="T3" fmla="*/ 821 h 845"/>
                <a:gd name="T4" fmla="*/ 592 w 717"/>
                <a:gd name="T5" fmla="*/ 605 h 845"/>
                <a:gd name="T6" fmla="*/ 415 w 717"/>
                <a:gd name="T7" fmla="*/ 396 h 845"/>
                <a:gd name="T8" fmla="*/ 23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8 w 717"/>
                <a:gd name="T15" fmla="*/ 198 h 845"/>
                <a:gd name="T16" fmla="*/ 409 w 717"/>
                <a:gd name="T17" fmla="*/ 408 h 845"/>
                <a:gd name="T18" fmla="*/ 586 w 717"/>
                <a:gd name="T19" fmla="*/ 623 h 845"/>
                <a:gd name="T20" fmla="*/ 735 w 717"/>
                <a:gd name="T21" fmla="*/ 845 h 845"/>
                <a:gd name="T22" fmla="*/ 73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6 w 407"/>
                <a:gd name="T1" fmla="*/ 414 h 414"/>
                <a:gd name="T2" fmla="*/ 416 w 407"/>
                <a:gd name="T3" fmla="*/ 396 h 414"/>
                <a:gd name="T4" fmla="*/ 23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5 w 407"/>
                <a:gd name="T13" fmla="*/ 204 h 414"/>
                <a:gd name="T14" fmla="*/ 416 w 407"/>
                <a:gd name="T15" fmla="*/ 414 h 414"/>
                <a:gd name="T16" fmla="*/ 41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4 w 586"/>
                <a:gd name="T1" fmla="*/ 0 h 599"/>
                <a:gd name="T2" fmla="*/ 586 w 586"/>
                <a:gd name="T3" fmla="*/ 0 h 599"/>
                <a:gd name="T4" fmla="*/ 416 w 586"/>
                <a:gd name="T5" fmla="*/ 132 h 599"/>
                <a:gd name="T6" fmla="*/ 26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6 w 586"/>
                <a:gd name="T17" fmla="*/ 282 h 599"/>
                <a:gd name="T18" fmla="*/ 422 w 586"/>
                <a:gd name="T19" fmla="*/ 138 h 599"/>
                <a:gd name="T20" fmla="*/ 604 w 586"/>
                <a:gd name="T21" fmla="*/ 0 h 599"/>
                <a:gd name="T22" fmla="*/ 60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8 w 269"/>
                <a:gd name="T1" fmla="*/ 0 h 252"/>
                <a:gd name="T2" fmla="*/ 26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8 w 269"/>
                <a:gd name="T15" fmla="*/ 0 h 252"/>
                <a:gd name="T16" fmla="*/ 27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8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888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CF361-2D76-4E0E-8472-E4C4F02C2704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8CD9D-C661-4E10-BFDD-F79A38D72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58045"/>
      </p:ext>
    </p:extLst>
  </p:cSld>
  <p:clrMapOvr>
    <a:masterClrMapping/>
  </p:clrMapOvr>
  <p:transition spd="slow" advClick="0" advTm="5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6199-A6E0-4BA5-AF60-C021ED56C627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BB573-B4D5-473F-94B2-B0B81BDAD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00373"/>
      </p:ext>
    </p:extLst>
  </p:cSld>
  <p:clrMapOvr>
    <a:masterClrMapping/>
  </p:clrMapOvr>
  <p:transition spd="slow" advClick="0" advTm="5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79666-9F8D-49B7-968B-AA63D5F35DFB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86349-5665-48D1-914A-33C09D492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76918"/>
      </p:ext>
    </p:extLst>
  </p:cSld>
  <p:clrMapOvr>
    <a:masterClrMapping/>
  </p:clrMapOvr>
  <p:transition spd="slow" advClick="0" advTm="5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8BBA7-FEC9-4560-A295-91B50B7F1A2A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9ED72-D5E8-4FA4-B9C4-A2546F718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77764"/>
      </p:ext>
    </p:extLst>
  </p:cSld>
  <p:clrMapOvr>
    <a:masterClrMapping/>
  </p:clrMapOvr>
  <p:transition spd="slow" advClick="0" advTm="5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15CEB-1C98-47BE-8BC1-883A9A533EA8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1976A-84FF-4A5E-8C36-77F23B447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01396"/>
      </p:ext>
    </p:extLst>
  </p:cSld>
  <p:clrMapOvr>
    <a:masterClrMapping/>
  </p:clrMapOvr>
  <p:transition spd="slow" advClick="0" advTm="5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CFD33-F6C0-437B-95BB-6064CF4FABDF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7F0F-A418-4491-A104-6698A2DE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24016"/>
      </p:ext>
    </p:extLst>
  </p:cSld>
  <p:clrMapOvr>
    <a:masterClrMapping/>
  </p:clrMapOvr>
  <p:transition spd="slow" advClick="0" advTm="5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A5AFF-B55D-4260-B4F5-3DD26E2BD4D5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88320-1892-4DAA-9E92-055B5D286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10361"/>
      </p:ext>
    </p:extLst>
  </p:cSld>
  <p:clrMapOvr>
    <a:masterClrMapping/>
  </p:clrMapOvr>
  <p:transition spd="slow" advClick="0" advTm="5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78224-032E-44F5-AE74-32263A258250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EDB9E-07A2-466B-A6E0-D3EE4FCFE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88149"/>
      </p:ext>
    </p:extLst>
  </p:cSld>
  <p:clrMapOvr>
    <a:masterClrMapping/>
  </p:clrMapOvr>
  <p:transition spd="slow" advClick="0" advTm="5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0B833-F68C-4E56-8A14-6C91686D1C67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ACFA8-0D67-499D-8862-E9583E7F5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80906"/>
      </p:ext>
    </p:extLst>
  </p:cSld>
  <p:clrMapOvr>
    <a:masterClrMapping/>
  </p:clrMapOvr>
  <p:transition spd="slow" advClick="0" advTm="5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1D3E4-B71C-4363-92C2-5CB9A1509511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AAAEC-0D7F-4ED0-9A3F-984A172BC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88976"/>
      </p:ext>
    </p:extLst>
  </p:cSld>
  <p:clrMapOvr>
    <a:masterClrMapping/>
  </p:clrMapOvr>
  <p:transition spd="slow" advClick="0" advTm="5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85239-80E7-4FFA-A7BD-7CDD63710E3F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02902-A9B6-4F86-A7B2-5532A2D5B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63328"/>
      </p:ext>
    </p:extLst>
  </p:cSld>
  <p:clrMapOvr>
    <a:masterClrMapping/>
  </p:clrMapOvr>
  <p:transition spd="slow" advClick="0" advTm="5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7782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782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782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7783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3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3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3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3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3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3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3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3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4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4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4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84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7784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784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784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5 w 717"/>
                <a:gd name="T1" fmla="*/ 845 h 845"/>
                <a:gd name="T2" fmla="*/ 735 w 717"/>
                <a:gd name="T3" fmla="*/ 821 h 845"/>
                <a:gd name="T4" fmla="*/ 592 w 717"/>
                <a:gd name="T5" fmla="*/ 605 h 845"/>
                <a:gd name="T6" fmla="*/ 415 w 717"/>
                <a:gd name="T7" fmla="*/ 396 h 845"/>
                <a:gd name="T8" fmla="*/ 23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8 w 717"/>
                <a:gd name="T15" fmla="*/ 198 h 845"/>
                <a:gd name="T16" fmla="*/ 409 w 717"/>
                <a:gd name="T17" fmla="*/ 408 h 845"/>
                <a:gd name="T18" fmla="*/ 586 w 717"/>
                <a:gd name="T19" fmla="*/ 623 h 845"/>
                <a:gd name="T20" fmla="*/ 735 w 717"/>
                <a:gd name="T21" fmla="*/ 845 h 845"/>
                <a:gd name="T22" fmla="*/ 73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6 w 407"/>
                <a:gd name="T1" fmla="*/ 414 h 414"/>
                <a:gd name="T2" fmla="*/ 416 w 407"/>
                <a:gd name="T3" fmla="*/ 396 h 414"/>
                <a:gd name="T4" fmla="*/ 23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5 w 407"/>
                <a:gd name="T13" fmla="*/ 204 h 414"/>
                <a:gd name="T14" fmla="*/ 416 w 407"/>
                <a:gd name="T15" fmla="*/ 414 h 414"/>
                <a:gd name="T16" fmla="*/ 41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4 w 586"/>
                <a:gd name="T1" fmla="*/ 0 h 599"/>
                <a:gd name="T2" fmla="*/ 586 w 586"/>
                <a:gd name="T3" fmla="*/ 0 h 599"/>
                <a:gd name="T4" fmla="*/ 416 w 586"/>
                <a:gd name="T5" fmla="*/ 132 h 599"/>
                <a:gd name="T6" fmla="*/ 26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6 w 586"/>
                <a:gd name="T17" fmla="*/ 282 h 599"/>
                <a:gd name="T18" fmla="*/ 422 w 586"/>
                <a:gd name="T19" fmla="*/ 138 h 599"/>
                <a:gd name="T20" fmla="*/ 604 w 586"/>
                <a:gd name="T21" fmla="*/ 0 h 599"/>
                <a:gd name="T22" fmla="*/ 60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8 w 269"/>
                <a:gd name="T1" fmla="*/ 0 h 252"/>
                <a:gd name="T2" fmla="*/ 26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8 w 269"/>
                <a:gd name="T15" fmla="*/ 0 h 252"/>
                <a:gd name="T16" fmla="*/ 27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86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86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E85471F8-E9C0-4C93-956F-69268920AD64}" type="datetime1">
              <a:rPr lang="en-US"/>
              <a:pPr>
                <a:defRPr/>
              </a:pPr>
              <a:t>5/6/2014</a:t>
            </a:fld>
            <a:endParaRPr lang="en-US"/>
          </a:p>
        </p:txBody>
      </p:sp>
      <p:sp>
        <p:nvSpPr>
          <p:cNvPr id="7786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6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B6FDE6F1-34B9-41FC-B4DD-69AC4CDCA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78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spd="slow" advClick="0" advTm="5000">
    <p:newsflash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jpeg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3962400"/>
            <a:ext cx="7848600" cy="1600200"/>
          </a:xfrm>
        </p:spPr>
        <p:txBody>
          <a:bodyPr anchor="b" anchorCtr="0"/>
          <a:lstStyle/>
          <a:p>
            <a:pPr algn="r" eaLnBrk="1" hangingPunct="1">
              <a:defRPr/>
            </a:pPr>
            <a:r>
              <a:rPr lang="en-US" sz="5400" b="1" i="1" dirty="0" smtClean="0">
                <a:latin typeface="Book Antiqua" pitchFamily="18" charset="0"/>
              </a:rPr>
              <a:t>  2014</a:t>
            </a:r>
            <a:br>
              <a:rPr lang="en-US" sz="5400" b="1" i="1" dirty="0" smtClean="0">
                <a:latin typeface="Book Antiqua" pitchFamily="18" charset="0"/>
              </a:rPr>
            </a:br>
            <a:r>
              <a:rPr lang="en-US" sz="5400" b="1" i="1" dirty="0" smtClean="0">
                <a:latin typeface="Book Antiqua" pitchFamily="18" charset="0"/>
              </a:rPr>
              <a:t>Kankakee Area Career Center</a:t>
            </a:r>
            <a:br>
              <a:rPr lang="en-US" sz="5400" b="1" i="1" dirty="0" smtClean="0">
                <a:latin typeface="Book Antiqua" pitchFamily="18" charset="0"/>
              </a:rPr>
            </a:br>
            <a:r>
              <a:rPr lang="en-US" sz="5400" b="1" i="1" dirty="0" smtClean="0">
                <a:latin typeface="Book Antiqua" pitchFamily="18" charset="0"/>
              </a:rPr>
              <a:t>Student Recognition Night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333">
        <p14:switch dir="r"/>
      </p:transition>
    </mc:Choice>
    <mc:Fallback>
      <p:transition spd="slow" advClick="0" advTm="63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8305800" cy="160020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dirty="0" smtClean="0"/>
              <a:t>KCC Technical Scholarship</a:t>
            </a:r>
            <a:br>
              <a:rPr lang="en-US" dirty="0" smtClean="0"/>
            </a:br>
            <a:r>
              <a:rPr lang="en-US" dirty="0" smtClean="0"/>
              <a:t>$1,000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2133600"/>
            <a:ext cx="39624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/>
              <a:t>Alejandra Orozco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</a:t>
            </a:r>
            <a:r>
              <a:rPr lang="en-US" sz="2800" dirty="0" smtClean="0"/>
              <a:t>Kankakee High School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6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Child Development/Playschool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6793" r="22989"/>
          <a:stretch/>
        </p:blipFill>
        <p:spPr>
          <a:xfrm>
            <a:off x="4724400" y="2286000"/>
            <a:ext cx="3695883" cy="321297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25146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dirty="0" smtClean="0"/>
              <a:t>BRUCE SPAULDING MEMORIAL SCHOLARSHIP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581400"/>
            <a:ext cx="8686800" cy="2971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dirty="0" smtClean="0"/>
              <a:t>Lt. </a:t>
            </a:r>
            <a:r>
              <a:rPr lang="en-US" sz="3600" dirty="0" err="1" smtClean="0"/>
              <a:t>Mileen</a:t>
            </a:r>
            <a:r>
              <a:rPr lang="en-US" sz="3600" dirty="0" smtClean="0"/>
              <a:t> </a:t>
            </a:r>
            <a:r>
              <a:rPr lang="en-US" sz="3600" dirty="0" err="1" smtClean="0"/>
              <a:t>Joines</a:t>
            </a:r>
            <a:r>
              <a:rPr lang="en-US" sz="2800" dirty="0" smtClean="0"/>
              <a:t>,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Bourbonnais Township Fire Protection District</a:t>
            </a:r>
            <a:r>
              <a:rPr lang="en-US" dirty="0" smtClean="0"/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0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dirty="0" smtClean="0"/>
              <a:t>Denise Spaulding, Krista Campbell and Jane </a:t>
            </a:r>
            <a:r>
              <a:rPr lang="en-US" sz="3600" dirty="0" err="1" smtClean="0"/>
              <a:t>Lehnus</a:t>
            </a:r>
            <a:endParaRPr lang="en-US" sz="36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4446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4800" dirty="0" smtClean="0"/>
              <a:t>Bruce Spaulding Memorial Scholarship  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343400"/>
            <a:ext cx="8229600" cy="1981200"/>
          </a:xfrm>
        </p:spPr>
        <p:txBody>
          <a:bodyPr/>
          <a:lstStyle/>
          <a:p>
            <a:pPr eaLnBrk="1" hangingPunct="1">
              <a:defRPr/>
            </a:pPr>
            <a:endParaRPr lang="en-US" sz="4400" dirty="0" smtClean="0"/>
          </a:p>
          <a:p>
            <a:pPr eaLnBrk="1" hangingPunct="1">
              <a:defRPr/>
            </a:pPr>
            <a:r>
              <a:rPr lang="en-US" sz="4400" dirty="0" smtClean="0"/>
              <a:t>BRUCE LANE, III - $500</a:t>
            </a:r>
          </a:p>
          <a:p>
            <a:pPr marL="457200" lvl="1" indent="0" algn="ctr" eaLnBrk="1" hangingPunct="1">
              <a:buNone/>
              <a:defRPr/>
            </a:pPr>
            <a:r>
              <a:rPr lang="en-US" sz="2400" dirty="0" smtClean="0"/>
              <a:t>St. Anne High School</a:t>
            </a:r>
          </a:p>
          <a:p>
            <a:pPr marL="457200" lvl="1" indent="0" eaLnBrk="1" hangingPunct="1">
              <a:buNone/>
              <a:defRPr/>
            </a:pPr>
            <a:endParaRPr lang="en-US" sz="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4800" i="1" dirty="0" smtClean="0"/>
          </a:p>
          <a:p>
            <a:pPr algn="r" eaLnBrk="1" hangingPunct="1">
              <a:buFont typeface="Wingdings" pitchFamily="2" charset="2"/>
              <a:buNone/>
              <a:defRPr/>
            </a:pPr>
            <a:endParaRPr lang="en-US" sz="2800" dirty="0" smtClean="0"/>
          </a:p>
          <a:p>
            <a:pPr algn="r" eaLnBrk="1" hangingPunct="1">
              <a:buFont typeface="Wingdings" pitchFamily="2" charset="2"/>
              <a:buNone/>
              <a:defRPr/>
            </a:pPr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6" r="5258"/>
          <a:stretch/>
        </p:blipFill>
        <p:spPr>
          <a:xfrm>
            <a:off x="1752600" y="2057400"/>
            <a:ext cx="5334000" cy="2998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5000">
        <p14:pan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0"/>
            <a:ext cx="8229600" cy="13684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mtClean="0"/>
              <a:t>Bruce Spaulding Memorial Scholarship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514600"/>
            <a:ext cx="78486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Thank you to the Bourbonnais Fire Protection District, Lt. Joines, </a:t>
            </a:r>
            <a:r>
              <a:rPr lang="en-US" sz="2800" dirty="0" smtClean="0"/>
              <a:t>The Denise </a:t>
            </a:r>
            <a:r>
              <a:rPr lang="en-US" sz="2800" dirty="0" smtClean="0"/>
              <a:t>Spaulding and Jane </a:t>
            </a:r>
            <a:r>
              <a:rPr lang="en-US" sz="2800" dirty="0" err="1" smtClean="0"/>
              <a:t>Lehnus</a:t>
            </a:r>
            <a:r>
              <a:rPr lang="en-US" sz="2800" dirty="0" smtClean="0"/>
              <a:t> </a:t>
            </a:r>
            <a:r>
              <a:rPr lang="en-US" sz="2800" dirty="0" smtClean="0"/>
              <a:t>families.</a:t>
            </a:r>
            <a:endParaRPr lang="en-US" sz="28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JUSTIN HONEYCUTT MEMORIAL SCHOLARSHIP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200400"/>
            <a:ext cx="2895600" cy="3681046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4000" dirty="0" smtClean="0"/>
              <a:t>$</a:t>
            </a:r>
            <a:r>
              <a:rPr lang="en-US" sz="4000" dirty="0" smtClean="0"/>
              <a:t>1,000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4000" dirty="0" smtClean="0"/>
              <a:t>Sydney </a:t>
            </a:r>
            <a:r>
              <a:rPr lang="en-US" sz="4000" dirty="0" err="1" smtClean="0"/>
              <a:t>Kleinert</a:t>
            </a:r>
            <a:endParaRPr lang="en-US" sz="4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Central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High School</a:t>
            </a:r>
            <a:endParaRPr lang="en-US" sz="1400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5400" dirty="0" smtClean="0"/>
              <a:t> </a:t>
            </a:r>
            <a:endParaRPr lang="en-US" sz="5400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0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3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43200"/>
            <a:ext cx="5410200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9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2084388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smtClean="0"/>
              <a:t>KACC Learning Center Scholarships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971800"/>
            <a:ext cx="68580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Instructors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		Michael </a:t>
            </a:r>
            <a:r>
              <a:rPr lang="en-US" sz="4000" dirty="0" err="1" smtClean="0"/>
              <a:t>DeBetta</a:t>
            </a:r>
            <a:endParaRPr lang="en-US" sz="4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		Nancy Ryan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23048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520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dirty="0" smtClean="0"/>
              <a:t>KACC Learning Center Scholarships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2057400"/>
            <a:ext cx="7315200" cy="4114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u="sng" dirty="0" smtClean="0"/>
              <a:t>Fall Semester - $250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3600" i="1" dirty="0" smtClean="0"/>
              <a:t>Nicholas </a:t>
            </a:r>
            <a:r>
              <a:rPr lang="en-US" sz="3600" i="1" dirty="0" err="1" smtClean="0"/>
              <a:t>Mascolo</a:t>
            </a:r>
            <a:r>
              <a:rPr lang="en-US" sz="3600" i="1" dirty="0" smtClean="0"/>
              <a:t>, Welding II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i="1" dirty="0" smtClean="0"/>
              <a:t>   Herscher High </a:t>
            </a:r>
            <a:r>
              <a:rPr lang="en-US" sz="2800" i="1" dirty="0" smtClean="0"/>
              <a:t>School</a:t>
            </a:r>
          </a:p>
          <a:p>
            <a:pPr algn="ctr" eaLnBrk="1" hangingPunct="1">
              <a:buNone/>
              <a:defRPr/>
            </a:pPr>
            <a:r>
              <a:rPr lang="en-US" sz="2800" b="1" u="sng" dirty="0"/>
              <a:t>Spring Semester - $250</a:t>
            </a:r>
          </a:p>
          <a:p>
            <a:pPr algn="ctr" eaLnBrk="1" hangingPunct="1">
              <a:defRPr/>
            </a:pPr>
            <a:r>
              <a:rPr lang="en-US" sz="3600" i="1" dirty="0" smtClean="0"/>
              <a:t>Leland </a:t>
            </a:r>
            <a:r>
              <a:rPr lang="en-US" sz="3600" i="1" dirty="0"/>
              <a:t>Fick, Welding I</a:t>
            </a:r>
          </a:p>
          <a:p>
            <a:pPr algn="ctr" eaLnBrk="1" hangingPunct="1">
              <a:buNone/>
              <a:defRPr/>
            </a:pPr>
            <a:r>
              <a:rPr lang="en-US" sz="2800" dirty="0"/>
              <a:t>   Grant Park High School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i="1" dirty="0" smtClean="0"/>
              <a:t>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KACC Learning Center Scholarships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27275"/>
            <a:ext cx="8534400" cy="36163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		</a:t>
            </a:r>
            <a:endParaRPr lang="en-US" sz="2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828800"/>
            <a:ext cx="6333065" cy="3562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199" y="5465132"/>
            <a:ext cx="640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Mr. </a:t>
            </a:r>
            <a:r>
              <a:rPr lang="en-US" dirty="0" err="1" smtClean="0"/>
              <a:t>DeBetta</a:t>
            </a:r>
            <a:r>
              <a:rPr lang="en-US" dirty="0" smtClean="0"/>
              <a:t>, Nicholas </a:t>
            </a:r>
            <a:r>
              <a:rPr lang="en-US" dirty="0" err="1" smtClean="0"/>
              <a:t>Mascolo</a:t>
            </a:r>
            <a:r>
              <a:rPr lang="en-US" dirty="0" smtClean="0"/>
              <a:t>, Leland Fick and Mrs. Ryan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762000"/>
            <a:ext cx="7578725" cy="1009650"/>
          </a:xfrm>
        </p:spPr>
        <p:txBody>
          <a:bodyPr anchor="b" anchorCtr="0"/>
          <a:lstStyle/>
          <a:p>
            <a:pPr algn="l" eaLnBrk="1" hangingPunct="1">
              <a:defRPr/>
            </a:pPr>
            <a:r>
              <a:rPr lang="en-US" sz="6000" smtClean="0"/>
              <a:t>SkillsUSA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2057400"/>
            <a:ext cx="7192963" cy="855663"/>
          </a:xfrm>
        </p:spPr>
        <p:txBody>
          <a:bodyPr/>
          <a:lstStyle/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en-US" sz="4800" i="1" smtClean="0">
                <a:solidFill>
                  <a:schemeClr val="accent1"/>
                </a:solidFill>
                <a:latin typeface="Goudy Old Style" pitchFamily="18" charset="0"/>
              </a:rPr>
              <a:t>Champions</a:t>
            </a:r>
            <a:r>
              <a:rPr lang="en-US" sz="3600" i="1" smtClean="0">
                <a:solidFill>
                  <a:schemeClr val="bg1"/>
                </a:solidFill>
                <a:latin typeface="Goudy Old Style" pitchFamily="18" charset="0"/>
              </a:rPr>
              <a:t> </a:t>
            </a:r>
            <a:r>
              <a:rPr lang="en-US" sz="3600" i="1" smtClean="0">
                <a:solidFill>
                  <a:schemeClr val="accent1"/>
                </a:solidFill>
                <a:latin typeface="Goudy Old Style" pitchFamily="18" charset="0"/>
              </a:rPr>
              <a:t>at Work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133600" y="2971800"/>
            <a:ext cx="60960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/>
              <a:t>Advisors: </a:t>
            </a:r>
          </a:p>
          <a:p>
            <a:pPr eaLnBrk="1" hangingPunct="1"/>
            <a:r>
              <a:rPr lang="en-US" sz="4400" b="1" i="1"/>
              <a:t>Christopher Morse, </a:t>
            </a:r>
          </a:p>
          <a:p>
            <a:pPr eaLnBrk="1" hangingPunct="1"/>
            <a:r>
              <a:rPr lang="en-US" sz="4400" b="1" i="1"/>
              <a:t>Janice Krizik and Garfield Heid</a:t>
            </a:r>
            <a:endParaRPr lang="en-US" sz="4400" b="1"/>
          </a:p>
          <a:p>
            <a:pPr eaLnBrk="1" hangingPunct="1"/>
            <a:r>
              <a:rPr lang="en-US"/>
              <a:t> </a:t>
            </a:r>
          </a:p>
        </p:txBody>
      </p:sp>
    </p:spTree>
  </p:cSld>
  <p:clrMapOvr>
    <a:masterClrMapping/>
  </p:clrMapOvr>
  <p:transition spd="slow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85800"/>
            <a:ext cx="8229600" cy="1139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dirty="0" smtClean="0"/>
              <a:t>KACC Champions at State Conference</a:t>
            </a:r>
          </a:p>
        </p:txBody>
      </p:sp>
      <p:pic>
        <p:nvPicPr>
          <p:cNvPr id="30723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28" r="1396" b="4823"/>
          <a:stretch/>
        </p:blipFill>
        <p:spPr bwMode="auto">
          <a:xfrm>
            <a:off x="831628" y="2391508"/>
            <a:ext cx="7369837" cy="386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762000"/>
            <a:ext cx="5029200" cy="2465388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4800" dirty="0" smtClean="0"/>
              <a:t>Welcome </a:t>
            </a:r>
            <a:br>
              <a:rPr lang="en-US" sz="4800" dirty="0" smtClean="0"/>
            </a:br>
            <a:r>
              <a:rPr lang="en-US" sz="4800" dirty="0" smtClean="0"/>
              <a:t>and </a:t>
            </a:r>
            <a:br>
              <a:rPr lang="en-US" sz="4800" dirty="0" smtClean="0"/>
            </a:br>
            <a:r>
              <a:rPr lang="en-US" sz="4800" dirty="0" smtClean="0"/>
              <a:t>Congratulations!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81400"/>
            <a:ext cx="8229600" cy="2057400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i="1" dirty="0" smtClean="0"/>
              <a:t>	</a:t>
            </a:r>
            <a:r>
              <a:rPr lang="en-US" sz="4400" i="1" dirty="0" smtClean="0"/>
              <a:t>Don Fay,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4400" i="1" dirty="0" smtClean="0"/>
              <a:t>KACC Director</a:t>
            </a:r>
            <a:endParaRPr lang="en-US" sz="4400" dirty="0" smtClean="0"/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6857">
        <p:cut/>
      </p:transition>
    </mc:Choice>
    <mc:Fallback>
      <p:transition advTm="6857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smtClean="0"/>
              <a:t>Skills</a:t>
            </a:r>
            <a:r>
              <a:rPr lang="en-US" sz="6000" i="1" smtClean="0"/>
              <a:t>USA</a:t>
            </a:r>
            <a:r>
              <a:rPr lang="en-US" sz="6000" smtClean="0"/>
              <a:t> State Results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27275"/>
            <a:ext cx="8229600" cy="40735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1"/>
                </a:solidFill>
              </a:rPr>
              <a:t>29</a:t>
            </a:r>
            <a:r>
              <a:rPr lang="en-US" sz="2800" b="1" dirty="0" smtClean="0"/>
              <a:t> students attending from KACC </a:t>
            </a:r>
          </a:p>
          <a:p>
            <a:pPr eaLnBrk="1" hangingPunct="1">
              <a:defRPr/>
            </a:pPr>
            <a:r>
              <a:rPr lang="en-US" sz="2800" b="1" dirty="0" smtClean="0"/>
              <a:t>15 students with “Top Ten” Ranking</a:t>
            </a:r>
          </a:p>
          <a:p>
            <a:pPr eaLnBrk="1" hangingPunct="1">
              <a:defRPr/>
            </a:pPr>
            <a:r>
              <a:rPr lang="en-US" sz="2800" b="1" dirty="0"/>
              <a:t>3</a:t>
            </a:r>
            <a:r>
              <a:rPr lang="en-US" sz="2800" b="1" dirty="0" smtClean="0"/>
              <a:t> students earned Gold </a:t>
            </a:r>
            <a:r>
              <a:rPr lang="en-US" sz="2800" b="1" dirty="0"/>
              <a:t>o</a:t>
            </a:r>
            <a:r>
              <a:rPr lang="en-US" sz="2800" b="1" dirty="0" smtClean="0"/>
              <a:t>r Bronze Medals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chemeClr val="accent1"/>
                </a:solidFill>
              </a:rPr>
              <a:t>3 </a:t>
            </a:r>
            <a:r>
              <a:rPr lang="en-US" sz="2800" b="1" dirty="0" smtClean="0"/>
              <a:t>students have the opportunity to continue on to the National Competition in Kansas City, June, 2014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conveyor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305800" cy="19780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smtClean="0"/>
              <a:t>Skills</a:t>
            </a:r>
            <a:r>
              <a:rPr lang="en-US" sz="6000" i="1" smtClean="0"/>
              <a:t>USA</a:t>
            </a:r>
            <a:r>
              <a:rPr lang="en-US" sz="6000" smtClean="0"/>
              <a:t> State Winners</a:t>
            </a:r>
          </a:p>
        </p:txBody>
      </p:sp>
      <p:sp>
        <p:nvSpPr>
          <p:cNvPr id="153603" name="Rectangle 2"/>
          <p:cNvSpPr>
            <a:spLocks noChangeArrowheads="1"/>
          </p:cNvSpPr>
          <p:nvPr/>
        </p:nvSpPr>
        <p:spPr bwMode="auto">
          <a:xfrm>
            <a:off x="152400" y="2362200"/>
            <a:ext cx="533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defRPr/>
            </a:pPr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Fifth Place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28600" y="2908169"/>
            <a:ext cx="8915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dirty="0" smtClean="0"/>
              <a:t>Cosmetology </a:t>
            </a:r>
            <a:r>
              <a:rPr lang="en-US" sz="2800" dirty="0"/>
              <a:t>– </a:t>
            </a:r>
            <a:r>
              <a:rPr lang="en-US" sz="2800" dirty="0" smtClean="0"/>
              <a:t>Gina Horn – Manteno H.S.</a:t>
            </a:r>
            <a:endParaRPr lang="en-US" sz="3200" dirty="0"/>
          </a:p>
          <a:p>
            <a:pPr>
              <a:buFontTx/>
              <a:buChar char="•"/>
            </a:pPr>
            <a:r>
              <a:rPr lang="en-US" sz="2800" dirty="0"/>
              <a:t>Cosmetology Model – </a:t>
            </a:r>
            <a:r>
              <a:rPr lang="en-US" sz="2800" dirty="0" smtClean="0"/>
              <a:t>Courtney </a:t>
            </a:r>
            <a:r>
              <a:rPr lang="en-US" sz="2800" dirty="0" err="1" smtClean="0"/>
              <a:t>Friedericks</a:t>
            </a:r>
            <a:r>
              <a:rPr lang="en-US" sz="2800" dirty="0" smtClean="0"/>
              <a:t> </a:t>
            </a:r>
            <a:r>
              <a:rPr lang="en-US" sz="2800" dirty="0"/>
              <a:t>- </a:t>
            </a:r>
            <a:r>
              <a:rPr lang="en-US" sz="2800" dirty="0" smtClean="0"/>
              <a:t>Manteno</a:t>
            </a:r>
            <a:endParaRPr lang="en-US" sz="2800" dirty="0"/>
          </a:p>
          <a:p>
            <a:endParaRPr lang="en-US" sz="2400" b="1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" y="4038600"/>
            <a:ext cx="518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Fourth Place </a:t>
            </a:r>
            <a:endParaRPr lang="en-US" sz="8000" dirty="0">
              <a:solidFill>
                <a:schemeClr val="tx2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" y="4679950"/>
            <a:ext cx="8382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/>
              <a:t>Crime </a:t>
            </a:r>
            <a:r>
              <a:rPr lang="en-US" sz="3200" dirty="0" smtClean="0"/>
              <a:t>Scene Investigation Team #2  </a:t>
            </a:r>
          </a:p>
          <a:p>
            <a:r>
              <a:rPr lang="en-US" sz="2800" dirty="0" smtClean="0"/>
              <a:t>Stephanie </a:t>
            </a:r>
            <a:r>
              <a:rPr lang="en-US" sz="2800" dirty="0" err="1" smtClean="0"/>
              <a:t>Emling</a:t>
            </a:r>
            <a:r>
              <a:rPr lang="en-US" sz="2800" dirty="0" smtClean="0"/>
              <a:t> - BBCHS </a:t>
            </a:r>
          </a:p>
          <a:p>
            <a:pPr>
              <a:buFontTx/>
              <a:buChar char="•"/>
            </a:pPr>
            <a:r>
              <a:rPr lang="en-US" sz="2800" dirty="0" smtClean="0"/>
              <a:t> Sydney </a:t>
            </a:r>
            <a:r>
              <a:rPr lang="en-US" sz="2800" dirty="0" err="1" smtClean="0"/>
              <a:t>Kleinert</a:t>
            </a:r>
            <a:r>
              <a:rPr lang="en-US" sz="2800" dirty="0" smtClean="0"/>
              <a:t> – Central H.S.</a:t>
            </a:r>
          </a:p>
          <a:p>
            <a:pPr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Mia Smith – St. Anne H.S.</a:t>
            </a:r>
          </a:p>
          <a:p>
            <a:pPr>
              <a:buFontTx/>
              <a:buChar char="•"/>
            </a:pPr>
            <a:endParaRPr lang="en-US" sz="2800" dirty="0"/>
          </a:p>
          <a:p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4175" y="131763"/>
            <a:ext cx="8382000" cy="1901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dirty="0" err="1" smtClean="0"/>
              <a:t>Skills</a:t>
            </a:r>
            <a:r>
              <a:rPr lang="en-US" sz="6000" i="1" dirty="0" err="1" smtClean="0"/>
              <a:t>USA</a:t>
            </a:r>
            <a:r>
              <a:rPr lang="en-US" sz="6000" dirty="0" smtClean="0"/>
              <a:t> State Winners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09600" y="205740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Third Place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617483" y="3124200"/>
            <a:ext cx="8153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smtClean="0"/>
              <a:t>			</a:t>
            </a:r>
            <a:r>
              <a:rPr lang="en-US" sz="3600" dirty="0" smtClean="0"/>
              <a:t>Fire Fighters </a:t>
            </a:r>
          </a:p>
          <a:p>
            <a:pPr>
              <a:defRPr/>
            </a:pPr>
            <a:endParaRPr lang="en-US" sz="3200" dirty="0" smtClean="0"/>
          </a:p>
          <a:p>
            <a:pPr>
              <a:buFontTx/>
              <a:buChar char="•"/>
              <a:defRPr/>
            </a:pPr>
            <a:r>
              <a:rPr lang="en-US" sz="3200" dirty="0" smtClean="0"/>
              <a:t> Bruce Lane, III - </a:t>
            </a:r>
            <a:r>
              <a:rPr lang="en-US" sz="3200" dirty="0"/>
              <a:t>St. </a:t>
            </a:r>
            <a:r>
              <a:rPr lang="en-US" sz="3200" dirty="0" smtClean="0"/>
              <a:t>Anne H.S.</a:t>
            </a:r>
            <a:endParaRPr lang="en-US" sz="3200" dirty="0"/>
          </a:p>
        </p:txBody>
      </p:sp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err="1" smtClean="0"/>
              <a:t>Skills</a:t>
            </a:r>
            <a:r>
              <a:rPr lang="en-US" sz="6000" i="1" dirty="0" err="1" smtClean="0"/>
              <a:t>USA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First Place Finishes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438400"/>
            <a:ext cx="8229600" cy="3810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Collision Repair</a:t>
            </a:r>
          </a:p>
          <a:p>
            <a:pPr eaLnBrk="1" hangingPunct="1">
              <a:defRPr/>
            </a:pPr>
            <a:r>
              <a:rPr lang="en-US" dirty="0" err="1" smtClean="0"/>
              <a:t>Jarrad</a:t>
            </a:r>
            <a:r>
              <a:rPr lang="en-US" dirty="0" smtClean="0"/>
              <a:t> </a:t>
            </a:r>
            <a:r>
              <a:rPr lang="en-US" dirty="0" err="1" smtClean="0"/>
              <a:t>Mulderink</a:t>
            </a:r>
            <a:r>
              <a:rPr lang="en-US" dirty="0" smtClean="0"/>
              <a:t>, </a:t>
            </a:r>
            <a:r>
              <a:rPr lang="en-US" sz="2400" dirty="0" smtClean="0"/>
              <a:t>Beecher</a:t>
            </a:r>
            <a:r>
              <a:rPr lang="en-US" dirty="0" smtClean="0"/>
              <a:t> </a:t>
            </a:r>
            <a:r>
              <a:rPr lang="en-US" sz="2000" dirty="0" smtClean="0"/>
              <a:t>H.S.</a:t>
            </a: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Firefighters</a:t>
            </a:r>
            <a:endParaRPr lang="en-US" b="1" dirty="0" smtClean="0"/>
          </a:p>
          <a:p>
            <a:pPr eaLnBrk="1" hangingPunct="1">
              <a:defRPr/>
            </a:pPr>
            <a:r>
              <a:rPr lang="en-US" dirty="0" err="1" smtClean="0"/>
              <a:t>Alexsei</a:t>
            </a:r>
            <a:r>
              <a:rPr lang="en-US" dirty="0" smtClean="0"/>
              <a:t> </a:t>
            </a:r>
            <a:r>
              <a:rPr lang="en-US" dirty="0" err="1" smtClean="0"/>
              <a:t>Zilewicz</a:t>
            </a:r>
            <a:r>
              <a:rPr lang="en-US" dirty="0" smtClean="0"/>
              <a:t>, </a:t>
            </a:r>
            <a:r>
              <a:rPr lang="en-US" sz="2400" dirty="0" smtClean="0"/>
              <a:t>Central H.S.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68" y="4800600"/>
            <a:ext cx="3386666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3" t="18889" r="23505" b="19530"/>
          <a:stretch/>
        </p:blipFill>
        <p:spPr>
          <a:xfrm>
            <a:off x="6415576" y="1981200"/>
            <a:ext cx="2322287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382000" cy="190500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smtClean="0"/>
              <a:t>Skills</a:t>
            </a:r>
            <a:r>
              <a:rPr lang="en-US" sz="6000" i="1" smtClean="0"/>
              <a:t>USA</a:t>
            </a:r>
            <a:r>
              <a:rPr lang="en-US" sz="6000" smtClean="0"/>
              <a:t> State Winners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9"/>
          <a:stretch/>
        </p:blipFill>
        <p:spPr>
          <a:xfrm>
            <a:off x="1066800" y="2129673"/>
            <a:ext cx="6781800" cy="323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562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Stephanie </a:t>
            </a:r>
            <a:r>
              <a:rPr lang="en-US" dirty="0" err="1" smtClean="0"/>
              <a:t>Emling</a:t>
            </a:r>
            <a:r>
              <a:rPr lang="en-US" dirty="0" smtClean="0"/>
              <a:t>, Sydney </a:t>
            </a:r>
            <a:r>
              <a:rPr lang="en-US" dirty="0" err="1" smtClean="0"/>
              <a:t>Kleinert</a:t>
            </a:r>
            <a:r>
              <a:rPr lang="en-US" dirty="0" smtClean="0"/>
              <a:t>, Alex </a:t>
            </a:r>
            <a:r>
              <a:rPr lang="en-US" dirty="0" err="1" smtClean="0"/>
              <a:t>Zilewicz</a:t>
            </a:r>
            <a:r>
              <a:rPr lang="en-US" dirty="0" smtClean="0"/>
              <a:t>, Gina Horn, </a:t>
            </a:r>
            <a:r>
              <a:rPr lang="en-US" dirty="0" err="1" smtClean="0"/>
              <a:t>Jarrard</a:t>
            </a:r>
            <a:r>
              <a:rPr lang="en-US" dirty="0" smtClean="0"/>
              <a:t> </a:t>
            </a:r>
            <a:r>
              <a:rPr lang="en-US" dirty="0" err="1" smtClean="0"/>
              <a:t>Mulderink</a:t>
            </a:r>
            <a:r>
              <a:rPr lang="en-US" dirty="0" smtClean="0"/>
              <a:t> and Bruce Lane, III – Congratulations!</a:t>
            </a:r>
            <a:endParaRPr lang="en-US" dirty="0"/>
          </a:p>
        </p:txBody>
      </p:sp>
    </p:spTree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 anchor="b" anchorCtr="0"/>
          <a:lstStyle/>
          <a:p>
            <a:pPr eaLnBrk="1" hangingPunct="1">
              <a:defRPr/>
            </a:pPr>
            <a:r>
              <a:rPr lang="en-US" dirty="0" err="1" smtClean="0"/>
              <a:t>SkillsUSA</a:t>
            </a:r>
            <a:r>
              <a:rPr lang="en-US" dirty="0" smtClean="0"/>
              <a:t> – State Winners</a:t>
            </a:r>
          </a:p>
        </p:txBody>
      </p:sp>
      <p:pic>
        <p:nvPicPr>
          <p:cNvPr id="37892" name="Picture 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r="12947" b="4588"/>
          <a:stretch/>
        </p:blipFill>
        <p:spPr bwMode="auto">
          <a:xfrm>
            <a:off x="1219200" y="1755068"/>
            <a:ext cx="2715065" cy="2405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1460" y="1600200"/>
            <a:ext cx="3413532" cy="25601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8502" r="39534" b="6865"/>
          <a:stretch/>
        </p:blipFill>
        <p:spPr>
          <a:xfrm>
            <a:off x="2409092" y="3733800"/>
            <a:ext cx="2813977" cy="292784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ver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 anchorCtr="0"/>
          <a:lstStyle/>
          <a:p>
            <a:pPr eaLnBrk="1" hangingPunct="1">
              <a:defRPr/>
            </a:pPr>
            <a:r>
              <a:rPr lang="en-US" dirty="0" err="1" smtClean="0"/>
              <a:t>SkillsUSA</a:t>
            </a:r>
            <a:r>
              <a:rPr lang="en-US" dirty="0" smtClean="0"/>
              <a:t>!</a:t>
            </a:r>
          </a:p>
        </p:txBody>
      </p:sp>
      <p:pic>
        <p:nvPicPr>
          <p:cNvPr id="38915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3" t="31631" r="13609"/>
          <a:stretch/>
        </p:blipFill>
        <p:spPr bwMode="auto">
          <a:xfrm>
            <a:off x="116274" y="4195542"/>
            <a:ext cx="3090943" cy="199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41910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4571999"/>
            <a:ext cx="2930551" cy="213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6" y="1534028"/>
            <a:ext cx="5729654" cy="247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1295400"/>
            <a:ext cx="8229600" cy="192405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smtClean="0"/>
              <a:t>Students of the Year </a:t>
            </a:r>
            <a:br>
              <a:rPr lang="en-US" sz="6000" smtClean="0"/>
            </a:br>
            <a:r>
              <a:rPr lang="en-US" sz="6000" smtClean="0"/>
              <a:t>by Course $50 Award</a:t>
            </a:r>
          </a:p>
        </p:txBody>
      </p:sp>
      <p:sp>
        <p:nvSpPr>
          <p:cNvPr id="40963" name="Text Box 7"/>
          <p:cNvSpPr txBox="1">
            <a:spLocks noChangeArrowheads="1"/>
          </p:cNvSpPr>
          <p:nvPr/>
        </p:nvSpPr>
        <p:spPr bwMode="auto">
          <a:xfrm>
            <a:off x="1905000" y="3962400"/>
            <a:ext cx="6781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4000"/>
              <a:t>Presented by 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sz="4000"/>
              <a:t>KACC Instructors</a:t>
            </a:r>
          </a:p>
        </p:txBody>
      </p:sp>
    </p:spTree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2008187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dirty="0" smtClean="0"/>
              <a:t>Auto Technology  </a:t>
            </a:r>
            <a:r>
              <a:rPr lang="en-US" i="1" dirty="0" smtClean="0"/>
              <a:t>Bob Strand </a:t>
            </a:r>
            <a:br>
              <a:rPr lang="en-US" i="1" dirty="0" smtClean="0"/>
            </a:br>
            <a:r>
              <a:rPr lang="en-US" i="1" dirty="0" smtClean="0"/>
              <a:t>and Assistant Greg </a:t>
            </a:r>
            <a:r>
              <a:rPr lang="en-US" i="1" dirty="0" err="1" smtClean="0"/>
              <a:t>Rorabaugh</a:t>
            </a:r>
            <a:endParaRPr lang="en-US" i="1" dirty="0" smtClean="0"/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4572000" y="3094037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smtClean="0">
                <a:solidFill>
                  <a:schemeClr val="folHlink"/>
                </a:solidFill>
              </a:rPr>
              <a:t>Jesus Vazquez</a:t>
            </a:r>
            <a:endParaRPr lang="en-US" sz="4000" dirty="0">
              <a:solidFill>
                <a:schemeClr val="folHlink"/>
              </a:solidFill>
            </a:endParaRPr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5181600" y="3962400"/>
            <a:ext cx="3352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smtClean="0">
                <a:solidFill>
                  <a:schemeClr val="folHlink"/>
                </a:solidFill>
              </a:rPr>
              <a:t>Bradley</a:t>
            </a:r>
            <a:r>
              <a:rPr lang="en-US" sz="3200" i="1" dirty="0">
                <a:solidFill>
                  <a:schemeClr val="folHlink"/>
                </a:solidFill>
              </a:rPr>
              <a:t> </a:t>
            </a:r>
            <a:r>
              <a:rPr lang="en-US" sz="3200" i="1" dirty="0" smtClean="0">
                <a:solidFill>
                  <a:schemeClr val="folHlink"/>
                </a:solidFill>
              </a:rPr>
              <a:t>Bourbonnais Community H.S.</a:t>
            </a:r>
          </a:p>
        </p:txBody>
      </p:sp>
      <p:pic>
        <p:nvPicPr>
          <p:cNvPr id="41989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01" r="9918"/>
          <a:stretch/>
        </p:blipFill>
        <p:spPr bwMode="auto">
          <a:xfrm>
            <a:off x="762000" y="2891344"/>
            <a:ext cx="3162886" cy="30419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ilcloud.infinitecampus.org/campus/personPicture.jsp?personID=199&amp;img="/>
          <p:cNvSpPr>
            <a:spLocks noChangeAspect="1" noChangeArrowheads="1"/>
          </p:cNvSpPr>
          <p:nvPr/>
        </p:nvSpPr>
        <p:spPr bwMode="auto">
          <a:xfrm>
            <a:off x="155575" y="-800100"/>
            <a:ext cx="1666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2312987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dirty="0" smtClean="0"/>
              <a:t>Child </a:t>
            </a:r>
            <a:r>
              <a:rPr lang="en-US" dirty="0" smtClean="0"/>
              <a:t>Development/Preschool   </a:t>
            </a:r>
            <a:r>
              <a:rPr lang="en-US" i="1" dirty="0" smtClean="0"/>
              <a:t>Jennifer </a:t>
            </a:r>
            <a:r>
              <a:rPr lang="en-US" i="1" dirty="0" err="1" smtClean="0"/>
              <a:t>Leighter-Yeates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Assistant Danielle Jacques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143000" y="2819400"/>
            <a:ext cx="2819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smtClean="0">
                <a:solidFill>
                  <a:schemeClr val="folHlink"/>
                </a:solidFill>
              </a:rPr>
              <a:t>Michelle Henson</a:t>
            </a:r>
            <a:endParaRPr lang="en-US" sz="4000" dirty="0">
              <a:solidFill>
                <a:schemeClr val="folHlink"/>
              </a:solidFill>
            </a:endParaRP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1404956" y="4261991"/>
            <a:ext cx="255744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smtClean="0">
                <a:solidFill>
                  <a:schemeClr val="folHlink"/>
                </a:solidFill>
              </a:rPr>
              <a:t>Grant Park   </a:t>
            </a:r>
            <a:r>
              <a:rPr lang="en-US" sz="3200" i="1" dirty="0">
                <a:solidFill>
                  <a:schemeClr val="folHlink"/>
                </a:solidFill>
              </a:rPr>
              <a:t>High School</a:t>
            </a:r>
          </a:p>
        </p:txBody>
      </p:sp>
      <p:pic>
        <p:nvPicPr>
          <p:cNvPr id="44037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3" r="19286"/>
          <a:stretch/>
        </p:blipFill>
        <p:spPr bwMode="auto">
          <a:xfrm>
            <a:off x="4038600" y="2590800"/>
            <a:ext cx="3939139" cy="373523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121920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Pledge of Allegiance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19400" y="2529526"/>
            <a:ext cx="5562600" cy="30480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600" i="1" dirty="0" smtClean="0"/>
              <a:t>State Representative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3600" i="1" dirty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600" i="1" dirty="0" smtClean="0"/>
              <a:t>  </a:t>
            </a:r>
            <a:r>
              <a:rPr lang="en-US" sz="4000" i="1" dirty="0" smtClean="0"/>
              <a:t>Kate Cloonen</a:t>
            </a:r>
            <a:endParaRPr lang="en-US" sz="3600" b="1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00400"/>
            <a:ext cx="1676400" cy="2514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685800"/>
            <a:ext cx="8229600" cy="1139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mtClean="0"/>
              <a:t>Collision Repair</a:t>
            </a:r>
            <a:r>
              <a:rPr lang="en-US" i="1" smtClean="0"/>
              <a:t/>
            </a:r>
            <a:br>
              <a:rPr lang="en-US" i="1" smtClean="0"/>
            </a:br>
            <a:r>
              <a:rPr lang="en-US" i="1" smtClean="0"/>
              <a:t>Chris Morse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4495800" y="3330729"/>
            <a:ext cx="441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 err="1" smtClean="0">
                <a:solidFill>
                  <a:schemeClr val="folHlink"/>
                </a:solidFill>
              </a:rPr>
              <a:t>Jarrad</a:t>
            </a:r>
            <a:r>
              <a:rPr lang="en-US" sz="4400" dirty="0" smtClean="0">
                <a:solidFill>
                  <a:schemeClr val="folHlink"/>
                </a:solidFill>
              </a:rPr>
              <a:t> </a:t>
            </a:r>
            <a:r>
              <a:rPr lang="en-US" sz="4400" dirty="0" err="1">
                <a:solidFill>
                  <a:schemeClr val="folHlink"/>
                </a:solidFill>
              </a:rPr>
              <a:t>M</a:t>
            </a:r>
            <a:r>
              <a:rPr lang="en-US" sz="4400" dirty="0" err="1" smtClean="0">
                <a:solidFill>
                  <a:schemeClr val="folHlink"/>
                </a:solidFill>
              </a:rPr>
              <a:t>ulderink</a:t>
            </a:r>
            <a:endParaRPr lang="en-US" sz="4400" dirty="0">
              <a:solidFill>
                <a:schemeClr val="folHlink"/>
              </a:solidFill>
            </a:endParaRPr>
          </a:p>
        </p:txBody>
      </p:sp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5448300" y="4093136"/>
            <a:ext cx="2514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smtClean="0">
                <a:solidFill>
                  <a:schemeClr val="folHlink"/>
                </a:solidFill>
              </a:rPr>
              <a:t>Beecher  </a:t>
            </a:r>
            <a:r>
              <a:rPr lang="en-US" sz="3200" i="1" dirty="0">
                <a:solidFill>
                  <a:schemeClr val="folHlink"/>
                </a:solidFill>
              </a:rPr>
              <a:t>High School</a:t>
            </a:r>
          </a:p>
        </p:txBody>
      </p:sp>
      <p:pic>
        <p:nvPicPr>
          <p:cNvPr id="45061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1" r="13690"/>
          <a:stretch/>
        </p:blipFill>
        <p:spPr bwMode="auto">
          <a:xfrm>
            <a:off x="609600" y="2737097"/>
            <a:ext cx="3810000" cy="322136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85800"/>
            <a:ext cx="8229600" cy="152400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mtClean="0"/>
              <a:t>Computer Technology   </a:t>
            </a:r>
            <a:br>
              <a:rPr lang="en-US" smtClean="0"/>
            </a:br>
            <a:r>
              <a:rPr lang="en-US" smtClean="0"/>
              <a:t>Shawn Balling &amp;</a:t>
            </a:r>
            <a:br>
              <a:rPr lang="en-US" smtClean="0"/>
            </a:br>
            <a:r>
              <a:rPr lang="en-US" i="1" smtClean="0"/>
              <a:t>Lucas Papineau</a:t>
            </a: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5029200" y="2732624"/>
            <a:ext cx="274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4000" dirty="0" smtClean="0">
                <a:solidFill>
                  <a:schemeClr val="folHlink"/>
                </a:solidFill>
              </a:rPr>
              <a:t>Brenden Mancuso</a:t>
            </a:r>
            <a:endParaRPr lang="en-US" sz="4000" dirty="0">
              <a:solidFill>
                <a:schemeClr val="folHlink"/>
              </a:solidFill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4876800" y="4044557"/>
            <a:ext cx="40057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i="1" dirty="0" smtClean="0">
                <a:solidFill>
                  <a:schemeClr val="folHlink"/>
                </a:solidFill>
              </a:rPr>
              <a:t>Bradley Bourbonnais</a:t>
            </a:r>
          </a:p>
          <a:p>
            <a:pPr eaLnBrk="1" hangingPunct="1"/>
            <a:r>
              <a:rPr lang="en-US" sz="3200" i="1" dirty="0" smtClean="0">
                <a:solidFill>
                  <a:schemeClr val="folHlink"/>
                </a:solidFill>
              </a:rPr>
              <a:t>Community</a:t>
            </a:r>
            <a:endParaRPr lang="en-US" sz="3200" i="1" dirty="0">
              <a:solidFill>
                <a:schemeClr val="folHlink"/>
              </a:solidFill>
            </a:endParaRPr>
          </a:p>
          <a:p>
            <a:pPr eaLnBrk="1" hangingPunct="1"/>
            <a:r>
              <a:rPr lang="en-US" sz="3200" i="1" dirty="0">
                <a:solidFill>
                  <a:schemeClr val="folHlink"/>
                </a:solidFill>
              </a:rPr>
              <a:t>High School</a:t>
            </a:r>
          </a:p>
        </p:txBody>
      </p:sp>
      <p:pic>
        <p:nvPicPr>
          <p:cNvPr id="46085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r="13801"/>
          <a:stretch/>
        </p:blipFill>
        <p:spPr bwMode="auto">
          <a:xfrm>
            <a:off x="358219" y="2732624"/>
            <a:ext cx="4515439" cy="310185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685800"/>
            <a:ext cx="8229600" cy="1139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mtClean="0"/>
              <a:t>Construction Technology </a:t>
            </a:r>
            <a:br>
              <a:rPr lang="en-US" smtClean="0"/>
            </a:br>
            <a:r>
              <a:rPr lang="en-US" i="1" smtClean="0"/>
              <a:t>Doug Enz &amp; Jeff Umphrey</a:t>
            </a:r>
            <a:r>
              <a:rPr lang="en-US" sz="4000" smtClean="0"/>
              <a:t> </a:t>
            </a:r>
            <a:endParaRPr lang="en-US" sz="4000" i="1" smtClean="0"/>
          </a:p>
        </p:txBody>
      </p:sp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4800600" y="3048000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smtClean="0">
                <a:solidFill>
                  <a:schemeClr val="folHlink"/>
                </a:solidFill>
              </a:rPr>
              <a:t>Kyle </a:t>
            </a:r>
            <a:r>
              <a:rPr lang="en-US" sz="4000" dirty="0" err="1" smtClean="0">
                <a:solidFill>
                  <a:schemeClr val="folHlink"/>
                </a:solidFill>
              </a:rPr>
              <a:t>Smolkavich</a:t>
            </a:r>
            <a:endParaRPr lang="en-US" sz="4000" dirty="0">
              <a:solidFill>
                <a:schemeClr val="folHlink"/>
              </a:solidFill>
            </a:endParaRPr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5791200" y="3810000"/>
            <a:ext cx="2590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err="1" smtClean="0">
                <a:solidFill>
                  <a:schemeClr val="folHlink"/>
                </a:solidFill>
              </a:rPr>
              <a:t>Herscher</a:t>
            </a:r>
            <a:r>
              <a:rPr lang="en-US" sz="3200" i="1" dirty="0" smtClean="0">
                <a:solidFill>
                  <a:schemeClr val="folHlink"/>
                </a:solidFill>
              </a:rPr>
              <a:t> High </a:t>
            </a:r>
            <a:r>
              <a:rPr lang="en-US" sz="3200" i="1" dirty="0">
                <a:solidFill>
                  <a:schemeClr val="folHlink"/>
                </a:solidFill>
              </a:rPr>
              <a:t>School</a:t>
            </a:r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r="10232"/>
          <a:stretch/>
        </p:blipFill>
        <p:spPr bwMode="auto">
          <a:xfrm>
            <a:off x="762000" y="2743200"/>
            <a:ext cx="3204122" cy="30967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609600"/>
            <a:ext cx="8229600" cy="15970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4000" dirty="0" smtClean="0"/>
              <a:t>Cosmetology</a:t>
            </a:r>
            <a:br>
              <a:rPr lang="en-US" sz="4000" dirty="0" smtClean="0"/>
            </a:br>
            <a:r>
              <a:rPr lang="en-US" sz="4000" dirty="0" err="1" smtClean="0"/>
              <a:t>Washania</a:t>
            </a:r>
            <a:r>
              <a:rPr lang="en-US" sz="4000" dirty="0" smtClean="0"/>
              <a:t> Jones, </a:t>
            </a:r>
            <a:r>
              <a:rPr lang="en-US" sz="4000" i="1" dirty="0" smtClean="0"/>
              <a:t>Rhonda </a:t>
            </a:r>
            <a:r>
              <a:rPr lang="en-US" sz="4000" i="1" dirty="0" smtClean="0"/>
              <a:t>Ayala, </a:t>
            </a:r>
            <a:r>
              <a:rPr lang="en-US" sz="4000" i="1" dirty="0" smtClean="0"/>
              <a:t>Melinda </a:t>
            </a:r>
            <a:r>
              <a:rPr lang="en-US" sz="4000" i="1" dirty="0" err="1" smtClean="0"/>
              <a:t>Studer</a:t>
            </a:r>
            <a:endParaRPr lang="en-US" sz="4000" i="1" dirty="0" smtClean="0"/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4800600" y="3108960"/>
            <a:ext cx="373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4000" dirty="0" smtClean="0">
                <a:solidFill>
                  <a:schemeClr val="folHlink"/>
                </a:solidFill>
              </a:rPr>
              <a:t>Malory </a:t>
            </a:r>
            <a:r>
              <a:rPr lang="en-US" sz="4000" dirty="0" err="1" smtClean="0">
                <a:solidFill>
                  <a:schemeClr val="folHlink"/>
                </a:solidFill>
              </a:rPr>
              <a:t>Greifzu</a:t>
            </a:r>
            <a:r>
              <a:rPr lang="en-US" sz="4000" dirty="0" smtClean="0">
                <a:solidFill>
                  <a:schemeClr val="folHlink"/>
                </a:solidFill>
              </a:rPr>
              <a:t>  </a:t>
            </a:r>
            <a:endParaRPr lang="en-US" sz="4000" dirty="0">
              <a:solidFill>
                <a:schemeClr val="folHlink"/>
              </a:solidFill>
            </a:endParaRPr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5715000" y="40386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5715000" y="4038600"/>
            <a:ext cx="2514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smtClean="0">
                <a:solidFill>
                  <a:schemeClr val="folHlink"/>
                </a:solidFill>
              </a:rPr>
              <a:t>Manteno High </a:t>
            </a:r>
            <a:r>
              <a:rPr lang="en-US" sz="3200" i="1" dirty="0">
                <a:solidFill>
                  <a:schemeClr val="folHlink"/>
                </a:solidFill>
              </a:rPr>
              <a:t>School</a:t>
            </a:r>
          </a:p>
        </p:txBody>
      </p:sp>
      <p:pic>
        <p:nvPicPr>
          <p:cNvPr id="48134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r="17422"/>
          <a:stretch/>
        </p:blipFill>
        <p:spPr bwMode="auto">
          <a:xfrm>
            <a:off x="381000" y="2757488"/>
            <a:ext cx="4689464" cy="32956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5000">
        <p14:pan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627187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mtClean="0"/>
              <a:t>Drafting &amp; Design   </a:t>
            </a:r>
            <a:br>
              <a:rPr lang="en-US" smtClean="0"/>
            </a:br>
            <a:r>
              <a:rPr lang="en-US" i="1" smtClean="0"/>
              <a:t>Steve Kelley</a:t>
            </a:r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4800600" y="3200400"/>
            <a:ext cx="3733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folHlink"/>
                </a:solidFill>
              </a:rPr>
              <a:t>Preston </a:t>
            </a:r>
            <a:r>
              <a:rPr lang="en-US" sz="4400" dirty="0" err="1" smtClean="0">
                <a:solidFill>
                  <a:schemeClr val="folHlink"/>
                </a:solidFill>
              </a:rPr>
              <a:t>Ohrt</a:t>
            </a:r>
            <a:endParaRPr lang="en-US" sz="4400" dirty="0">
              <a:solidFill>
                <a:schemeClr val="folHlink"/>
              </a:solidFill>
            </a:endParaRPr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5425966" y="3946395"/>
            <a:ext cx="2667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solidFill>
                  <a:schemeClr val="folHlink"/>
                </a:solidFill>
              </a:rPr>
              <a:t>Central    High School</a:t>
            </a:r>
          </a:p>
        </p:txBody>
      </p:sp>
      <p:pic>
        <p:nvPicPr>
          <p:cNvPr id="49157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r="6355" b="3933"/>
          <a:stretch/>
        </p:blipFill>
        <p:spPr bwMode="auto">
          <a:xfrm>
            <a:off x="609600" y="2454886"/>
            <a:ext cx="3820269" cy="35649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520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mtClean="0"/>
              <a:t>Fire/Rescue   </a:t>
            </a:r>
            <a:br>
              <a:rPr lang="en-US" smtClean="0"/>
            </a:br>
            <a:r>
              <a:rPr lang="en-US" i="1" smtClean="0"/>
              <a:t>Garfield Heid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4953000" y="3124200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folHlink"/>
                </a:solidFill>
              </a:rPr>
              <a:t>Bruce Lane, III</a:t>
            </a:r>
            <a:endParaRPr lang="en-US" sz="4400" dirty="0">
              <a:solidFill>
                <a:schemeClr val="folHlink"/>
              </a:solidFill>
            </a:endParaRP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5715000" y="3962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50181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12127"/>
          <a:stretch/>
        </p:blipFill>
        <p:spPr bwMode="auto">
          <a:xfrm>
            <a:off x="457200" y="2540310"/>
            <a:ext cx="4421051" cy="321089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Box 1"/>
          <p:cNvSpPr txBox="1">
            <a:spLocks noChangeArrowheads="1"/>
          </p:cNvSpPr>
          <p:nvPr/>
        </p:nvSpPr>
        <p:spPr bwMode="auto">
          <a:xfrm>
            <a:off x="5562600" y="3962400"/>
            <a:ext cx="3352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D243"/>
                </a:solidFill>
              </a:rPr>
              <a:t>St. Anne</a:t>
            </a:r>
            <a:endParaRPr lang="en-US" sz="3200" dirty="0">
              <a:solidFill>
                <a:srgbClr val="FFD243"/>
              </a:solidFill>
            </a:endParaRPr>
          </a:p>
          <a:p>
            <a:pPr eaLnBrk="1" hangingPunct="1"/>
            <a:r>
              <a:rPr lang="en-US" sz="3200" dirty="0">
                <a:solidFill>
                  <a:srgbClr val="FFD243"/>
                </a:solidFill>
              </a:rPr>
              <a:t>High School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19200"/>
            <a:ext cx="8229600" cy="1139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dirty="0" smtClean="0"/>
              <a:t>Health Occupations   </a:t>
            </a:r>
            <a:br>
              <a:rPr lang="en-US" dirty="0" smtClean="0"/>
            </a:br>
            <a:r>
              <a:rPr lang="en-US" dirty="0" smtClean="0"/>
              <a:t>Quteta Rogers, </a:t>
            </a:r>
            <a:br>
              <a:rPr lang="en-US" dirty="0" smtClean="0"/>
            </a:br>
            <a:r>
              <a:rPr lang="en-US" i="1" dirty="0" smtClean="0"/>
              <a:t>Kaye </a:t>
            </a:r>
            <a:r>
              <a:rPr lang="en-US" i="1" dirty="0" smtClean="0"/>
              <a:t>Lemenager, Judy </a:t>
            </a:r>
            <a:r>
              <a:rPr lang="en-US" i="1" dirty="0" smtClean="0"/>
              <a:t>Krause</a:t>
            </a:r>
            <a:endParaRPr lang="en-US" i="1" dirty="0" smtClean="0"/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334000" y="2786688"/>
            <a:ext cx="3657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folHlink"/>
                </a:solidFill>
              </a:rPr>
              <a:t>Celina Delgado</a:t>
            </a:r>
            <a:endParaRPr lang="en-US" sz="4400" dirty="0">
              <a:solidFill>
                <a:schemeClr val="folHlink"/>
              </a:solidFill>
            </a:endParaRP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5410200" y="4280169"/>
            <a:ext cx="2667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3200" i="1" dirty="0">
                <a:solidFill>
                  <a:schemeClr val="folHlink"/>
                </a:solidFill>
              </a:rPr>
              <a:t> </a:t>
            </a:r>
            <a:r>
              <a:rPr lang="en-US" sz="3200" i="1" dirty="0" err="1" smtClean="0">
                <a:solidFill>
                  <a:schemeClr val="folHlink"/>
                </a:solidFill>
              </a:rPr>
              <a:t>Herscher</a:t>
            </a:r>
            <a:r>
              <a:rPr lang="en-US" sz="3200" i="1" dirty="0" smtClean="0">
                <a:solidFill>
                  <a:schemeClr val="folHlink"/>
                </a:solidFill>
              </a:rPr>
              <a:t>    High School</a:t>
            </a:r>
            <a:endParaRPr lang="en-US" sz="3200" i="1" dirty="0">
              <a:solidFill>
                <a:schemeClr val="folHlink"/>
              </a:solidFill>
            </a:endParaRPr>
          </a:p>
        </p:txBody>
      </p:sp>
      <p:pic>
        <p:nvPicPr>
          <p:cNvPr id="51205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r="7808"/>
          <a:stretch/>
        </p:blipFill>
        <p:spPr bwMode="auto">
          <a:xfrm>
            <a:off x="304799" y="2731571"/>
            <a:ext cx="4798243" cy="300333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137160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dirty="0" smtClean="0"/>
              <a:t>Law Enforcement   </a:t>
            </a:r>
            <a:r>
              <a:rPr lang="en-US" i="1" dirty="0" smtClean="0"/>
              <a:t>Jan </a:t>
            </a:r>
            <a:r>
              <a:rPr lang="en-US" i="1" dirty="0" err="1" smtClean="0"/>
              <a:t>Krizik</a:t>
            </a:r>
            <a:r>
              <a:rPr lang="en-US" i="1" dirty="0" smtClean="0"/>
              <a:t> </a:t>
            </a:r>
            <a:br>
              <a:rPr lang="en-US" i="1" dirty="0" smtClean="0"/>
            </a:br>
            <a:r>
              <a:rPr lang="en-US" i="1" dirty="0" smtClean="0"/>
              <a:t>and Assistant Bethany Strand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3962400" y="2209800"/>
            <a:ext cx="350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4000" dirty="0" smtClean="0">
                <a:solidFill>
                  <a:schemeClr val="folHlink"/>
                </a:solidFill>
              </a:rPr>
              <a:t>Mia Smith </a:t>
            </a:r>
            <a:endParaRPr lang="en-US" sz="4000" dirty="0">
              <a:solidFill>
                <a:schemeClr val="folHlink"/>
              </a:solidFill>
            </a:endParaRP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5843047" y="2935042"/>
            <a:ext cx="2514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smtClean="0">
                <a:solidFill>
                  <a:schemeClr val="folHlink"/>
                </a:solidFill>
              </a:rPr>
              <a:t>St. Anne High </a:t>
            </a:r>
            <a:r>
              <a:rPr lang="en-US" sz="3200" i="1" dirty="0">
                <a:solidFill>
                  <a:schemeClr val="folHlink"/>
                </a:solidFill>
              </a:rPr>
              <a:t>School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3" t="31168" r="31959" b="9633"/>
          <a:stretch/>
        </p:blipFill>
        <p:spPr>
          <a:xfrm>
            <a:off x="685800" y="2667000"/>
            <a:ext cx="3742442" cy="30448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85800"/>
            <a:ext cx="8229600" cy="1139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dirty="0" smtClean="0"/>
              <a:t>Welding   </a:t>
            </a:r>
            <a:r>
              <a:rPr lang="en-US" i="1" dirty="0" smtClean="0"/>
              <a:t>Mike Spangler</a:t>
            </a:r>
            <a:br>
              <a:rPr lang="en-US" i="1" dirty="0" smtClean="0"/>
            </a:br>
            <a:r>
              <a:rPr lang="en-US" i="1" dirty="0" smtClean="0"/>
              <a:t>and Assistant Terry Erickson</a:t>
            </a:r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4876800" y="3124200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folHlink"/>
                </a:solidFill>
              </a:rPr>
              <a:t>Kevin Quigley</a:t>
            </a:r>
            <a:endParaRPr lang="en-US" sz="4400" dirty="0">
              <a:solidFill>
                <a:schemeClr val="folHlink"/>
              </a:solidFill>
            </a:endParaRP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4648200" y="3978275"/>
            <a:ext cx="411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smtClean="0">
                <a:solidFill>
                  <a:schemeClr val="folHlink"/>
                </a:solidFill>
              </a:rPr>
              <a:t>Bradley-Bourbonnais Community High </a:t>
            </a:r>
            <a:r>
              <a:rPr lang="en-US" sz="3200" i="1" dirty="0">
                <a:solidFill>
                  <a:schemeClr val="folHlink"/>
                </a:solidFill>
              </a:rPr>
              <a:t>School</a:t>
            </a:r>
          </a:p>
        </p:txBody>
      </p:sp>
      <p:pic>
        <p:nvPicPr>
          <p:cNvPr id="53253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r="20249"/>
          <a:stretch/>
        </p:blipFill>
        <p:spPr bwMode="auto">
          <a:xfrm>
            <a:off x="762000" y="2514600"/>
            <a:ext cx="3582186" cy="32119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smtClean="0"/>
              <a:t>Spaulding/Lawrence Memorial Scholarships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7000"/>
            <a:ext cx="8229600" cy="34639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Presented by: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   Donald Fay, KARVES/KACC Director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069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8" descr="MP900384725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7731"/>
            <a:ext cx="6477000" cy="639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24400" y="2489735"/>
            <a:ext cx="3505200" cy="2590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4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Place $250     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				</a:t>
            </a:r>
            <a:endParaRPr lang="en-US" sz="2000" i="1" dirty="0" smtClean="0"/>
          </a:p>
        </p:txBody>
      </p:sp>
      <p:sp>
        <p:nvSpPr>
          <p:cNvPr id="11776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90600"/>
            <a:ext cx="8229600" cy="1139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smtClean="0"/>
              <a:t>Spaulding/ Lawrence Memorial Scholarships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127125" y="2551113"/>
            <a:ext cx="3597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1066800" y="25146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914400" y="3276600"/>
            <a:ext cx="44958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</a:rPr>
              <a:t>Celina Delgado</a:t>
            </a:r>
            <a:endParaRPr lang="en-US" sz="36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err="1" smtClean="0">
                <a:solidFill>
                  <a:srgbClr val="FFFFFF"/>
                </a:solidFill>
              </a:rPr>
              <a:t>Herscher</a:t>
            </a:r>
            <a:r>
              <a:rPr lang="en-US" sz="3600" dirty="0" smtClean="0">
                <a:solidFill>
                  <a:srgbClr val="FFFFFF"/>
                </a:solidFill>
              </a:rPr>
              <a:t> H.S.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FFFFFF"/>
                </a:solidFill>
              </a:rPr>
              <a:t>Health Occupations</a:t>
            </a:r>
            <a:endParaRPr lang="en-US" sz="32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</a:rPr>
              <a:t>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r="26647"/>
          <a:stretch/>
        </p:blipFill>
        <p:spPr bwMode="auto">
          <a:xfrm>
            <a:off x="5181600" y="3276600"/>
            <a:ext cx="3210602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5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body" idx="4294967295"/>
          </p:nvPr>
        </p:nvSpPr>
        <p:spPr>
          <a:xfrm rot="2324838">
            <a:off x="6318068" y="2854657"/>
            <a:ext cx="2503302" cy="1102876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3rd Place $500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 smtClean="0"/>
              <a:t>   Each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2000" i="1" dirty="0" smtClean="0"/>
          </a:p>
          <a:p>
            <a:pPr algn="ctr" eaLnBrk="1" hangingPunct="1">
              <a:defRPr/>
            </a:pPr>
            <a:endParaRPr lang="en-US" sz="2000" dirty="0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0"/>
            <a:ext cx="8229600" cy="1520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dirty="0" smtClean="0"/>
              <a:t>Spaulding/ Lawrence Memorial Scholarships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012825" y="2887663"/>
            <a:ext cx="3330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457200" y="2520867"/>
            <a:ext cx="4176932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</a:rPr>
              <a:t>Taylor Bonds </a:t>
            </a:r>
            <a:r>
              <a:rPr lang="en-US" sz="3200" dirty="0" smtClean="0">
                <a:solidFill>
                  <a:srgbClr val="FFFFFF"/>
                </a:solidFill>
              </a:rPr>
              <a:t>Central H.S. </a:t>
            </a:r>
            <a:r>
              <a:rPr lang="en-US" sz="3200" dirty="0" smtClean="0">
                <a:solidFill>
                  <a:srgbClr val="FFFFFF"/>
                </a:solidFill>
              </a:rPr>
              <a:t>         Law </a:t>
            </a:r>
            <a:r>
              <a:rPr lang="en-US" sz="3200" dirty="0" smtClean="0">
                <a:solidFill>
                  <a:srgbClr val="FFFFFF"/>
                </a:solidFill>
              </a:rPr>
              <a:t>Enforcement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dirty="0" err="1" smtClean="0">
                <a:solidFill>
                  <a:srgbClr val="FFFFFF"/>
                </a:solidFill>
              </a:rPr>
              <a:t>Jarrad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Mulderink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Beecher H.S. Collision Repair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r="23574"/>
          <a:stretch/>
        </p:blipFill>
        <p:spPr bwMode="auto">
          <a:xfrm>
            <a:off x="4055954" y="2283846"/>
            <a:ext cx="1998483" cy="2244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27481"/>
          <a:stretch/>
        </p:blipFill>
        <p:spPr bwMode="auto">
          <a:xfrm>
            <a:off x="4876800" y="4490637"/>
            <a:ext cx="2605654" cy="213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body" idx="4294967295"/>
          </p:nvPr>
        </p:nvSpPr>
        <p:spPr>
          <a:xfrm rot="20723273">
            <a:off x="2125991" y="5303204"/>
            <a:ext cx="2890666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2nd Place $</a:t>
            </a:r>
            <a:r>
              <a:rPr lang="en-US" sz="2800" b="1" dirty="0" smtClean="0"/>
              <a:t>750  </a:t>
            </a:r>
            <a:r>
              <a:rPr lang="en-US" sz="2800" b="1" dirty="0" smtClean="0"/>
              <a:t>Each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90339" y="152400"/>
            <a:ext cx="8229600" cy="1901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dirty="0" smtClean="0"/>
              <a:t>Spaulding/ Lawrence Memorial Scholarships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2362201" y="2269867"/>
            <a:ext cx="3048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</a:rPr>
              <a:t>Alejandra Orozco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Kankakee H.S.   </a:t>
            </a:r>
            <a:r>
              <a:rPr lang="en-US" sz="3600" dirty="0" smtClean="0">
                <a:solidFill>
                  <a:srgbClr val="FFFFFF"/>
                </a:solidFill>
              </a:rPr>
              <a:t>Child </a:t>
            </a:r>
            <a:r>
              <a:rPr lang="en-US" sz="3600" dirty="0" smtClean="0">
                <a:solidFill>
                  <a:srgbClr val="FFFFFF"/>
                </a:solidFill>
              </a:rPr>
              <a:t>Dev. Preschool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r="31200"/>
          <a:stretch/>
        </p:blipFill>
        <p:spPr bwMode="auto">
          <a:xfrm>
            <a:off x="429640" y="2176021"/>
            <a:ext cx="1932561" cy="2695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t="10715" r="26738" b="9286"/>
          <a:stretch/>
        </p:blipFill>
        <p:spPr>
          <a:xfrm rot="16200000">
            <a:off x="5813368" y="2469318"/>
            <a:ext cx="2814372" cy="1990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373305" y="4953372"/>
            <a:ext cx="36944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I</a:t>
            </a:r>
            <a:r>
              <a:rPr lang="en-US" sz="3200" dirty="0" err="1">
                <a:solidFill>
                  <a:srgbClr val="FFFFFF"/>
                </a:solidFill>
              </a:rPr>
              <a:t>lish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Radulovic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Peotone H.S.</a:t>
            </a:r>
            <a:r>
              <a:rPr lang="en-US" sz="3200" dirty="0" smtClean="0">
                <a:solidFill>
                  <a:srgbClr val="FFFFFF"/>
                </a:solidFill>
              </a:rPr>
              <a:t> Health Occupations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395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667000"/>
            <a:ext cx="6096000" cy="32004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4000" b="1" dirty="0" smtClean="0"/>
              <a:t>  1</a:t>
            </a:r>
            <a:r>
              <a:rPr lang="en-US" sz="4000" b="1" baseline="30000" dirty="0" smtClean="0"/>
              <a:t>st</a:t>
            </a:r>
            <a:r>
              <a:rPr lang="en-US" sz="4000" b="1" dirty="0" smtClean="0"/>
              <a:t> Place	$1000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    </a:t>
            </a:r>
            <a:r>
              <a:rPr lang="en-US" sz="4400" b="1" dirty="0" smtClean="0"/>
              <a:t>Malory </a:t>
            </a:r>
            <a:r>
              <a:rPr lang="en-US" sz="4400" b="1" dirty="0" err="1" smtClean="0"/>
              <a:t>Greifzu</a:t>
            </a:r>
            <a:endParaRPr lang="en-US" sz="44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9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           Manteno H.S.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           Cosmetology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i="1" dirty="0" smtClean="0"/>
          </a:p>
          <a:p>
            <a:pPr eaLnBrk="1" hangingPunct="1">
              <a:defRPr/>
            </a:pPr>
            <a:endParaRPr lang="en-US" sz="4400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143000"/>
            <a:ext cx="8229600" cy="1139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smtClean="0"/>
              <a:t>Spaulding/ Lawrence Memorial Scholarships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4"/>
          <a:stretch/>
        </p:blipFill>
        <p:spPr bwMode="auto">
          <a:xfrm rot="16200000">
            <a:off x="5440725" y="3017477"/>
            <a:ext cx="3825153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79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8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8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8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8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8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1447800"/>
            <a:ext cx="7578725" cy="1524000"/>
          </a:xfrm>
        </p:spPr>
        <p:txBody>
          <a:bodyPr anchor="b" anchorCtr="0"/>
          <a:lstStyle/>
          <a:p>
            <a:pPr algn="r" eaLnBrk="1" hangingPunct="1">
              <a:defRPr/>
            </a:pPr>
            <a:r>
              <a:rPr lang="en-US" sz="6000" dirty="0" smtClean="0"/>
              <a:t>KACC Student of the Year Awards </a:t>
            </a:r>
          </a:p>
        </p:txBody>
      </p: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3200400" y="3733800"/>
            <a:ext cx="5486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4400" dirty="0"/>
              <a:t>Presented by Principal Goodale</a:t>
            </a:r>
          </a:p>
        </p:txBody>
      </p:sp>
    </p:spTree>
    <p:extLst>
      <p:ext uri="{BB962C8B-B14F-4D97-AF65-F5344CB8AC3E}">
        <p14:creationId xmlns:p14="http://schemas.microsoft.com/office/powerpoint/2010/main" val="429221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3556" y="457200"/>
            <a:ext cx="8153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SECOND RUNNER 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$ 350 Scholarship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456" y="2057400"/>
            <a:ext cx="8229600" cy="2209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u="sng" dirty="0" smtClean="0"/>
              <a:t>Mia Smith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0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Law Enforcement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9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St. Anne H.S.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881" y="4648200"/>
            <a:ext cx="1881231" cy="1835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5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/>
              <a:t>FIRST RUNNER UP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>
                <a:solidFill>
                  <a:schemeClr val="tx1"/>
                </a:solidFill>
              </a:rPr>
              <a:t>$ 700 Scholarship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590800"/>
            <a:ext cx="5257800" cy="2971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u="sng" dirty="0" smtClean="0"/>
              <a:t>Brenden Mancuso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0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Computer Technology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7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Bradley-Bourbonnais Community H.S</a:t>
            </a:r>
            <a:r>
              <a:rPr lang="en-US" dirty="0" smtClean="0"/>
              <a:t>.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7" r="24578"/>
          <a:stretch/>
        </p:blipFill>
        <p:spPr bwMode="auto">
          <a:xfrm>
            <a:off x="5638800" y="2438400"/>
            <a:ext cx="2632163" cy="3284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91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752600"/>
            <a:ext cx="8229600" cy="99060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7200" dirty="0" smtClean="0"/>
              <a:t>Student of the Year 2014</a:t>
            </a:r>
          </a:p>
        </p:txBody>
      </p:sp>
      <p:sp>
        <p:nvSpPr>
          <p:cNvPr id="57347" name="Text Box 12"/>
          <p:cNvSpPr txBox="1">
            <a:spLocks noChangeArrowheads="1"/>
          </p:cNvSpPr>
          <p:nvPr/>
        </p:nvSpPr>
        <p:spPr bwMode="auto">
          <a:xfrm>
            <a:off x="4800600" y="5105400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48" name="Text Box 13"/>
          <p:cNvSpPr txBox="1">
            <a:spLocks noChangeArrowheads="1"/>
          </p:cNvSpPr>
          <p:nvPr/>
        </p:nvSpPr>
        <p:spPr bwMode="auto">
          <a:xfrm>
            <a:off x="381000" y="5105400"/>
            <a:ext cx="4054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49" name="Text Box 14"/>
          <p:cNvSpPr txBox="1">
            <a:spLocks noChangeArrowheads="1"/>
          </p:cNvSpPr>
          <p:nvPr/>
        </p:nvSpPr>
        <p:spPr bwMode="auto">
          <a:xfrm>
            <a:off x="1806575" y="3048000"/>
            <a:ext cx="525780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600" dirty="0"/>
              <a:t>$</a:t>
            </a:r>
            <a:r>
              <a:rPr lang="en-US" altLang="en-US" sz="6600" i="1" dirty="0"/>
              <a:t> </a:t>
            </a:r>
            <a:r>
              <a:rPr lang="en-US" altLang="en-US" sz="6600" dirty="0"/>
              <a:t>1,200 Scholarship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46223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5000">
        <p14:pan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14997" y="2209800"/>
            <a:ext cx="8153400" cy="91440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i="1" dirty="0" smtClean="0"/>
              <a:t>KACC 2014</a:t>
            </a:r>
            <a:br>
              <a:rPr lang="en-US" sz="6000" i="1" dirty="0" smtClean="0"/>
            </a:br>
            <a:r>
              <a:rPr lang="en-US" sz="6000" i="1" dirty="0" smtClean="0"/>
              <a:t>Student of the Year 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u="sng" dirty="0" smtClean="0"/>
              <a:t>CELINA DELGADO</a:t>
            </a:r>
          </a:p>
        </p:txBody>
      </p:sp>
      <p:sp>
        <p:nvSpPr>
          <p:cNvPr id="57347" name="Text Box 12"/>
          <p:cNvSpPr txBox="1">
            <a:spLocks noChangeArrowheads="1"/>
          </p:cNvSpPr>
          <p:nvPr/>
        </p:nvSpPr>
        <p:spPr bwMode="auto">
          <a:xfrm>
            <a:off x="4800600" y="5105400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48" name="Text Box 13"/>
          <p:cNvSpPr txBox="1">
            <a:spLocks noChangeArrowheads="1"/>
          </p:cNvSpPr>
          <p:nvPr/>
        </p:nvSpPr>
        <p:spPr bwMode="auto">
          <a:xfrm>
            <a:off x="381000" y="5105400"/>
            <a:ext cx="4054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49" name="Text Box 14"/>
          <p:cNvSpPr txBox="1">
            <a:spLocks noChangeArrowheads="1"/>
          </p:cNvSpPr>
          <p:nvPr/>
        </p:nvSpPr>
        <p:spPr bwMode="auto">
          <a:xfrm>
            <a:off x="351692" y="3505200"/>
            <a:ext cx="408378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 smtClean="0"/>
              <a:t>Health Occupations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800" dirty="0" err="1" smtClean="0"/>
              <a:t>Herscher</a:t>
            </a:r>
            <a:r>
              <a:rPr lang="en-US" altLang="en-US" sz="4800" dirty="0" smtClean="0"/>
              <a:t> H.S.</a:t>
            </a:r>
            <a:endParaRPr lang="en-US" altLang="en-US" sz="4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9" r="31913"/>
          <a:stretch/>
        </p:blipFill>
        <p:spPr bwMode="auto">
          <a:xfrm>
            <a:off x="4953000" y="3129528"/>
            <a:ext cx="233894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3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2590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On behalf of the faculty and staff of the </a:t>
            </a:r>
            <a:br>
              <a:rPr lang="en-US" dirty="0" smtClean="0"/>
            </a:br>
            <a:r>
              <a:rPr lang="en-US" dirty="0" smtClean="0"/>
              <a:t>Kankakee Area Career Center</a:t>
            </a:r>
          </a:p>
        </p:txBody>
      </p:sp>
      <p:sp>
        <p:nvSpPr>
          <p:cNvPr id="112644" name="Rectangle 2"/>
          <p:cNvSpPr>
            <a:spLocks noChangeArrowheads="1"/>
          </p:cNvSpPr>
          <p:nvPr/>
        </p:nvSpPr>
        <p:spPr bwMode="auto">
          <a:xfrm>
            <a:off x="228600" y="2971800"/>
            <a:ext cx="8610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defRPr/>
            </a:pPr>
            <a:r>
              <a:rPr lang="en-US" sz="40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Good Luck to all our seniors</a:t>
            </a:r>
            <a:r>
              <a:rPr lang="en-US" sz="4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r>
              <a:rPr lang="en-US" sz="40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Please stop by and see us next year and let us know how </a:t>
            </a:r>
            <a:endParaRPr lang="en-US" sz="4800" dirty="0" smtClean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48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</a:t>
            </a:r>
            <a:r>
              <a:rPr lang="en-US" sz="48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doing!</a:t>
            </a:r>
            <a:br>
              <a:rPr lang="en-US" sz="48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4400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197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conveyor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890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Kankakee Community College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458200" cy="4876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dirty="0" smtClean="0"/>
              <a:t>     Dr</a:t>
            </a:r>
            <a:r>
              <a:rPr lang="en-US" dirty="0" smtClean="0"/>
              <a:t>. John Avendano</a:t>
            </a:r>
            <a:r>
              <a:rPr lang="en-US" dirty="0" smtClean="0"/>
              <a:t>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President</a:t>
            </a: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/>
              <a:t>                    </a:t>
            </a:r>
            <a:r>
              <a:rPr lang="en-US" sz="2000" b="1" u="sng" dirty="0" smtClean="0"/>
              <a:t>KACC </a:t>
            </a:r>
            <a:r>
              <a:rPr lang="en-US" sz="2000" b="1" u="sng" dirty="0" smtClean="0"/>
              <a:t>Students</a:t>
            </a:r>
            <a:r>
              <a:rPr lang="en-US" sz="2000" b="1" dirty="0" smtClean="0"/>
              <a:t>          </a:t>
            </a:r>
            <a:r>
              <a:rPr lang="en-US" sz="2000" b="1" u="sng" dirty="0" smtClean="0"/>
              <a:t>Credit Hours Earned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u="sng" dirty="0" smtClean="0"/>
          </a:p>
          <a:p>
            <a:pPr marL="457200" indent="-457200" eaLnBrk="1" hangingPunct="1">
              <a:buFont typeface="Wingdings" pitchFamily="2" charset="2"/>
              <a:buAutoNum type="arabicPlain" startAt="2009"/>
              <a:defRPr/>
            </a:pPr>
            <a:r>
              <a:rPr lang="en-US" sz="2400" dirty="0" smtClean="0"/>
              <a:t>                128</a:t>
            </a:r>
            <a:r>
              <a:rPr lang="en-US" sz="2400" dirty="0" smtClean="0"/>
              <a:t>			702</a:t>
            </a:r>
          </a:p>
          <a:p>
            <a:pPr marL="457200" indent="-457200" eaLnBrk="1" hangingPunct="1">
              <a:buFont typeface="Wingdings" pitchFamily="2" charset="2"/>
              <a:buAutoNum type="arabicPlain" startAt="2009"/>
              <a:defRPr/>
            </a:pPr>
            <a:r>
              <a:rPr lang="en-US" sz="2400" dirty="0" smtClean="0"/>
              <a:t>                168</a:t>
            </a:r>
            <a:r>
              <a:rPr lang="en-US" sz="2400" dirty="0" smtClean="0"/>
              <a:t>			967</a:t>
            </a:r>
          </a:p>
          <a:p>
            <a:pPr marL="457200" indent="-457200" eaLnBrk="1" hangingPunct="1">
              <a:buFont typeface="Wingdings" pitchFamily="2" charset="2"/>
              <a:buAutoNum type="arabicPlain" startAt="2009"/>
              <a:defRPr/>
            </a:pPr>
            <a:r>
              <a:rPr lang="en-US" sz="2400" dirty="0" smtClean="0"/>
              <a:t>                171</a:t>
            </a:r>
            <a:r>
              <a:rPr lang="en-US" sz="2400" dirty="0" smtClean="0"/>
              <a:t>			837</a:t>
            </a:r>
          </a:p>
          <a:p>
            <a:pPr marL="457200" indent="-457200" eaLnBrk="1" hangingPunct="1">
              <a:buFont typeface="Wingdings" pitchFamily="2" charset="2"/>
              <a:buAutoNum type="arabicPlain" startAt="2009"/>
              <a:defRPr/>
            </a:pPr>
            <a:r>
              <a:rPr lang="en-US" sz="2400" dirty="0" smtClean="0"/>
              <a:t>                225</a:t>
            </a:r>
            <a:r>
              <a:rPr lang="en-US" sz="2400" dirty="0" smtClean="0"/>
              <a:t>		</a:t>
            </a:r>
            <a:r>
              <a:rPr lang="en-US" sz="2400" dirty="0" smtClean="0"/>
              <a:t>      1,189</a:t>
            </a:r>
            <a:endParaRPr lang="en-US" sz="2400" dirty="0" smtClean="0"/>
          </a:p>
          <a:p>
            <a:pPr marL="457200" indent="-457200" eaLnBrk="1" hangingPunct="1">
              <a:buFont typeface="Wingdings" pitchFamily="2" charset="2"/>
              <a:buAutoNum type="arabicPlain" startAt="2009"/>
              <a:defRPr/>
            </a:pPr>
            <a:r>
              <a:rPr lang="en-US" sz="2400" dirty="0" smtClean="0"/>
              <a:t>                </a:t>
            </a:r>
            <a:r>
              <a:rPr lang="en-US" sz="2400" u="sng" dirty="0" smtClean="0"/>
              <a:t>157</a:t>
            </a:r>
            <a:r>
              <a:rPr lang="en-US" sz="2400" dirty="0" smtClean="0"/>
              <a:t>			</a:t>
            </a:r>
            <a:r>
              <a:rPr lang="en-US" sz="2400" u="sng" dirty="0" smtClean="0"/>
              <a:t>939</a:t>
            </a:r>
          </a:p>
          <a:p>
            <a:pPr marL="0" indent="0" eaLnBrk="1" hangingPunct="1">
              <a:buNone/>
              <a:defRPr/>
            </a:pPr>
            <a:r>
              <a:rPr lang="en-US" sz="2400" dirty="0" smtClean="0"/>
              <a:t>  </a:t>
            </a:r>
            <a:r>
              <a:rPr lang="en-US" sz="2400" dirty="0" smtClean="0"/>
              <a:t>                1,096</a:t>
            </a:r>
            <a:r>
              <a:rPr lang="en-US" sz="2400" dirty="0" smtClean="0"/>
              <a:t>		</a:t>
            </a:r>
            <a:r>
              <a:rPr lang="en-US" sz="2400" dirty="0" smtClean="0"/>
              <a:t>      5,800</a:t>
            </a:r>
            <a:endParaRPr lang="en-US" sz="2400" dirty="0" smtClean="0"/>
          </a:p>
          <a:p>
            <a:pPr marL="457200" indent="-457200" eaLnBrk="1" hangingPunct="1">
              <a:buFont typeface="Wingdings" pitchFamily="2" charset="2"/>
              <a:buAutoNum type="arabicPlain" startAt="2009"/>
              <a:defRPr/>
            </a:pPr>
            <a:endParaRPr lang="en-US" sz="20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351175"/>
            <a:ext cx="1461370" cy="1828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143000"/>
            <a:ext cx="7467600" cy="4343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5400" b="1" i="1" dirty="0" smtClean="0"/>
              <a:t>Don’t Forget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5400" b="1" i="1" dirty="0" smtClean="0"/>
              <a:t>Student Picnic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5400" b="1" i="1" dirty="0" smtClean="0"/>
              <a:t>Friday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5400" b="1" i="1" dirty="0" smtClean="0"/>
              <a:t>May 16</a:t>
            </a:r>
            <a:r>
              <a:rPr lang="en-US" sz="5400" b="1" i="1" baseline="30000" dirty="0" smtClean="0"/>
              <a:t>th</a:t>
            </a:r>
            <a:endParaRPr lang="en-US" sz="5400" b="1" i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0600" b="1" i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18479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20574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smtClean="0"/>
              <a:t>KANKAKEE AREA </a:t>
            </a:r>
            <a:br>
              <a:rPr lang="en-US" sz="6600" smtClean="0"/>
            </a:br>
            <a:r>
              <a:rPr lang="en-US" sz="6600" smtClean="0"/>
              <a:t>CAREER CENTER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572000"/>
            <a:ext cx="8229600" cy="1752600"/>
          </a:xfrm>
        </p:spPr>
        <p:txBody>
          <a:bodyPr/>
          <a:lstStyle/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5400" i="1" smtClean="0"/>
              <a:t>Preparing Students   for Tomorrow</a:t>
            </a:r>
          </a:p>
        </p:txBody>
      </p:sp>
    </p:spTree>
    <p:extLst>
      <p:ext uri="{BB962C8B-B14F-4D97-AF65-F5344CB8AC3E}">
        <p14:creationId xmlns:p14="http://schemas.microsoft.com/office/powerpoint/2010/main" val="172384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2236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I-KAN Regional Office Of Education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2971800"/>
            <a:ext cx="6324600" cy="3276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i="1" dirty="0" smtClean="0"/>
              <a:t>Dr. Gregg Murphy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i="1" dirty="0" smtClean="0"/>
              <a:t>Superintendent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200" i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i="1" dirty="0" smtClean="0"/>
              <a:t>Frank </a:t>
            </a:r>
            <a:r>
              <a:rPr lang="en-US" sz="3600" i="1" dirty="0" err="1" smtClean="0"/>
              <a:t>Petkunas</a:t>
            </a:r>
            <a:endParaRPr lang="en-US" sz="3600" i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i="1" dirty="0" smtClean="0"/>
              <a:t>Assistant </a:t>
            </a:r>
            <a:r>
              <a:rPr lang="en-US" sz="3600" i="1" dirty="0" smtClean="0"/>
              <a:t>Superintendent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2001805" cy="2707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83820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5400" dirty="0" smtClean="0"/>
              <a:t>Emcees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33600" y="2133600"/>
            <a:ext cx="6553200" cy="3581400"/>
          </a:xfrm>
        </p:spPr>
        <p:txBody>
          <a:bodyPr/>
          <a:lstStyle/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000" i="1" dirty="0" smtClean="0"/>
              <a:t>	</a:t>
            </a:r>
            <a:r>
              <a:rPr lang="en-US" sz="4400" i="1" dirty="0" smtClean="0"/>
              <a:t>Bosa </a:t>
            </a:r>
            <a:r>
              <a:rPr lang="en-US" sz="4400" i="1" dirty="0" smtClean="0"/>
              <a:t>Goodale, Principal</a:t>
            </a:r>
            <a:endParaRPr lang="en-US" sz="4400" dirty="0" smtClean="0"/>
          </a:p>
          <a:p>
            <a:pPr algn="ctr" eaLnBrk="1" hangingPunct="1">
              <a:buNone/>
              <a:defRPr/>
            </a:pPr>
            <a:r>
              <a:rPr lang="en-US" sz="4000" i="1" dirty="0"/>
              <a:t>Matthew Kelley,</a:t>
            </a:r>
          </a:p>
          <a:p>
            <a:pPr algn="ctr" eaLnBrk="1" hangingPunct="1">
              <a:buNone/>
              <a:defRPr/>
            </a:pPr>
            <a:r>
              <a:rPr lang="en-US" sz="4000" i="1" dirty="0"/>
              <a:t> Assistant Principal 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16702" r="25484"/>
          <a:stretch/>
        </p:blipFill>
        <p:spPr>
          <a:xfrm>
            <a:off x="685800" y="2209800"/>
            <a:ext cx="2413262" cy="251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0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1905000"/>
            <a:ext cx="7578725" cy="1009650"/>
          </a:xfrm>
        </p:spPr>
        <p:txBody>
          <a:bodyPr anchor="b" anchorCtr="0"/>
          <a:lstStyle/>
          <a:p>
            <a:pPr algn="l" eaLnBrk="1" hangingPunct="1">
              <a:defRPr/>
            </a:pPr>
            <a:r>
              <a:rPr lang="en-US" sz="7200" smtClean="0"/>
              <a:t>Scholarships 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5400" y="2971800"/>
            <a:ext cx="7192963" cy="855663"/>
          </a:xfrm>
        </p:spPr>
        <p:txBody>
          <a:bodyPr/>
          <a:lstStyle/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en-US" sz="5400" i="1" dirty="0" smtClean="0">
                <a:solidFill>
                  <a:schemeClr val="accent1"/>
                </a:solidFill>
                <a:latin typeface="Goudy Old Style" pitchFamily="18" charset="0"/>
              </a:rPr>
              <a:t>2014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0"/>
            <a:ext cx="8229600" cy="1139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en-US" sz="6000" dirty="0" smtClean="0"/>
              <a:t>KCC Technical Scholarship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1650" y="3124200"/>
            <a:ext cx="8642350" cy="3200400"/>
          </a:xfrm>
        </p:spPr>
        <p:txBody>
          <a:bodyPr/>
          <a:lstStyle/>
          <a:p>
            <a:pPr algn="r" eaLnBrk="1" hangingPunct="1">
              <a:buFont typeface="Wingdings" pitchFamily="2" charset="2"/>
              <a:buNone/>
              <a:defRPr/>
            </a:pPr>
            <a:r>
              <a:rPr lang="en-US" dirty="0" smtClean="0"/>
              <a:t>Presented by:</a:t>
            </a:r>
          </a:p>
          <a:p>
            <a:pPr algn="r" eaLnBrk="1" hangingPunct="1">
              <a:buNone/>
              <a:defRPr/>
            </a:pPr>
            <a:r>
              <a:rPr lang="en-US" dirty="0" err="1" smtClean="0"/>
              <a:t>Aindrea</a:t>
            </a:r>
            <a:r>
              <a:rPr lang="en-US" dirty="0" smtClean="0"/>
              <a:t> Hogan, </a:t>
            </a:r>
            <a:r>
              <a:rPr lang="en-US" dirty="0">
                <a:effectLst/>
              </a:rPr>
              <a:t>Coordinator of Scholarships and Alumni </a:t>
            </a:r>
            <a:r>
              <a:rPr lang="en-US" dirty="0" smtClean="0">
                <a:effectLst/>
              </a:rPr>
              <a:t>Relations</a:t>
            </a:r>
          </a:p>
          <a:p>
            <a:pPr algn="r" eaLnBrk="1" hangingPunct="1">
              <a:buNone/>
              <a:defRPr/>
            </a:pPr>
            <a:r>
              <a:rPr lang="en-US" dirty="0" smtClean="0"/>
              <a:t> KCC Foundation</a:t>
            </a:r>
            <a:endParaRPr lang="en-US" sz="4000" dirty="0" smtClean="0"/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Kankakee Community College</a:t>
            </a:r>
          </a:p>
        </p:txBody>
      </p:sp>
      <p:pic>
        <p:nvPicPr>
          <p:cNvPr id="16388" name="Picture 4" descr="kc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28194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</TotalTime>
  <Words>646</Words>
  <Application>Microsoft Office PowerPoint</Application>
  <PresentationFormat>On-screen Show (4:3)</PresentationFormat>
  <Paragraphs>230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Globe</vt:lpstr>
      <vt:lpstr>  2014 Kankakee Area Career Center Student Recognition Night</vt:lpstr>
      <vt:lpstr>Welcome  and  Congratulations!</vt:lpstr>
      <vt:lpstr> Pledge of Allegiance </vt:lpstr>
      <vt:lpstr>PowerPoint Presentation</vt:lpstr>
      <vt:lpstr>Kankakee Community College</vt:lpstr>
      <vt:lpstr>I-KAN Regional Office Of Education</vt:lpstr>
      <vt:lpstr>Emcees</vt:lpstr>
      <vt:lpstr>Scholarships </vt:lpstr>
      <vt:lpstr>KCC Technical Scholarship</vt:lpstr>
      <vt:lpstr>KCC Technical Scholarship $1,000</vt:lpstr>
      <vt:lpstr>BRUCE SPAULDING MEMORIAL SCHOLARSHIP</vt:lpstr>
      <vt:lpstr>Bruce Spaulding Memorial Scholarship  </vt:lpstr>
      <vt:lpstr>Bruce Spaulding Memorial Scholarship</vt:lpstr>
      <vt:lpstr>JUSTIN HONEYCUTT MEMORIAL SCHOLARSHIP</vt:lpstr>
      <vt:lpstr>KACC Learning Center Scholarships</vt:lpstr>
      <vt:lpstr>KACC Learning Center Scholarships</vt:lpstr>
      <vt:lpstr>KACC Learning Center Scholarships</vt:lpstr>
      <vt:lpstr>SkillsUSA </vt:lpstr>
      <vt:lpstr>KACC Champions at State Conference</vt:lpstr>
      <vt:lpstr>SkillsUSA State Results</vt:lpstr>
      <vt:lpstr>SkillsUSA State Winners</vt:lpstr>
      <vt:lpstr>SkillsUSA State Winners</vt:lpstr>
      <vt:lpstr>SkillsUSA First Place Finishes  </vt:lpstr>
      <vt:lpstr>SkillsUSA State Winners</vt:lpstr>
      <vt:lpstr>SkillsUSA – State Winners</vt:lpstr>
      <vt:lpstr>SkillsUSA!</vt:lpstr>
      <vt:lpstr>Students of the Year  by Course $50 Award</vt:lpstr>
      <vt:lpstr>Auto Technology  Bob Strand  and Assistant Greg Rorabaugh</vt:lpstr>
      <vt:lpstr>Child Development/Preschool   Jennifer Leighter-Yeates Assistant Danielle Jacques</vt:lpstr>
      <vt:lpstr>Collision Repair Chris Morse</vt:lpstr>
      <vt:lpstr>Computer Technology    Shawn Balling &amp; Lucas Papineau</vt:lpstr>
      <vt:lpstr>Construction Technology  Doug Enz &amp; Jeff Umphrey </vt:lpstr>
      <vt:lpstr>Cosmetology Washania Jones, Rhonda Ayala, Melinda Studer</vt:lpstr>
      <vt:lpstr>Drafting &amp; Design    Steve Kelley</vt:lpstr>
      <vt:lpstr>Fire/Rescue    Garfield Heid</vt:lpstr>
      <vt:lpstr>Health Occupations    Quteta Rogers,  Kaye Lemenager, Judy Krause</vt:lpstr>
      <vt:lpstr>Law Enforcement   Jan Krizik  and Assistant Bethany Strand</vt:lpstr>
      <vt:lpstr>Welding   Mike Spangler and Assistant Terry Erickson</vt:lpstr>
      <vt:lpstr>Spaulding/Lawrence Memorial Scholarships</vt:lpstr>
      <vt:lpstr>Spaulding/ Lawrence Memorial Scholarships</vt:lpstr>
      <vt:lpstr>Spaulding/ Lawrence Memorial Scholarships</vt:lpstr>
      <vt:lpstr>Spaulding/ Lawrence Memorial Scholarships</vt:lpstr>
      <vt:lpstr>Spaulding/ Lawrence Memorial Scholarships</vt:lpstr>
      <vt:lpstr>KACC Student of the Year Awards </vt:lpstr>
      <vt:lpstr>SECOND RUNNER UP $ 350 Scholarship</vt:lpstr>
      <vt:lpstr>FIRST RUNNER UP $ 700 Scholarship</vt:lpstr>
      <vt:lpstr>Student of the Year 2014</vt:lpstr>
      <vt:lpstr>KACC 2014 Student of the Year  CELINA DELGADO</vt:lpstr>
      <vt:lpstr>On behalf of the faculty and staff of the  Kankakee Area Career Center</vt:lpstr>
      <vt:lpstr>PowerPoint Presentation</vt:lpstr>
      <vt:lpstr>KANKAKEE AREA  CAREER CENTER</vt:lpstr>
    </vt:vector>
  </TitlesOfParts>
  <Company>KACC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2008 Kankakee Area Career Center Student Recognition Night</dc:title>
  <dc:creator>tnagel</dc:creator>
  <cp:lastModifiedBy>Alice Argyelan</cp:lastModifiedBy>
  <cp:revision>244</cp:revision>
  <cp:lastPrinted>2014-05-05T19:35:51Z</cp:lastPrinted>
  <dcterms:created xsi:type="dcterms:W3CDTF">2008-05-05T19:52:31Z</dcterms:created>
  <dcterms:modified xsi:type="dcterms:W3CDTF">2014-05-06T16:16:19Z</dcterms:modified>
</cp:coreProperties>
</file>